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95" r:id="rId1"/>
    <p:sldMasterId id="2147483697" r:id="rId2"/>
    <p:sldMasterId id="2147483683" r:id="rId3"/>
  </p:sldMasterIdLst>
  <p:notesMasterIdLst>
    <p:notesMasterId r:id="rId5"/>
  </p:notesMasterIdLst>
  <p:handoutMasterIdLst>
    <p:handoutMasterId r:id="rId6"/>
  </p:handoutMasterIdLst>
  <p:sldIdLst>
    <p:sldId id="256" r:id="rId4"/>
  </p:sldIdLst>
  <p:sldSz cx="12192000" cy="6858000"/>
  <p:notesSz cx="6858000" cy="9144000"/>
  <p:embeddedFontLst>
    <p:embeddedFont>
      <p:font typeface="Roboto" panose="02000000000000000000" pitchFamily="2" charset="0"/>
      <p:regular r:id="rId7"/>
      <p:bold r:id="rId8"/>
      <p:italic r:id="rId9"/>
      <p:boldItalic r:id="rId10"/>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CCC6A"/>
    <a:srgbClr val="54585A"/>
    <a:srgbClr val="FFCC00"/>
    <a:srgbClr val="004376"/>
    <a:srgbClr val="F9F6E5"/>
    <a:srgbClr val="FF640F"/>
    <a:srgbClr val="B3A369"/>
    <a:srgbClr val="6D6137"/>
    <a:srgbClr val="003057"/>
    <a:srgbClr val="D6DBD4"/>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262" autoAdjust="0"/>
    <p:restoredTop sz="96786"/>
  </p:normalViewPr>
  <p:slideViewPr>
    <p:cSldViewPr snapToGrid="0" snapToObjects="1">
      <p:cViewPr varScale="1">
        <p:scale>
          <a:sx n="106" d="100"/>
          <a:sy n="106" d="100"/>
        </p:scale>
        <p:origin x="1122" y="114"/>
      </p:cViewPr>
      <p:guideLst/>
    </p:cSldViewPr>
  </p:slideViewPr>
  <p:notesTextViewPr>
    <p:cViewPr>
      <p:scale>
        <a:sx n="100" d="100"/>
        <a:sy n="100" d="100"/>
      </p:scale>
      <p:origin x="0" y="0"/>
    </p:cViewPr>
  </p:notesTextViewPr>
  <p:sorterViewPr>
    <p:cViewPr>
      <p:scale>
        <a:sx n="66" d="100"/>
        <a:sy n="66" d="100"/>
      </p:scale>
      <p:origin x="0" y="0"/>
    </p:cViewPr>
  </p:sorterViewPr>
  <p:notesViewPr>
    <p:cSldViewPr snapToGrid="0" snapToObjects="1">
      <p:cViewPr varScale="1">
        <p:scale>
          <a:sx n="97" d="100"/>
          <a:sy n="97" d="100"/>
        </p:scale>
        <p:origin x="3120" y="20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2.fntdata"/><Relationship Id="rId13" Type="http://schemas.openxmlformats.org/officeDocument/2006/relationships/theme" Target="theme/theme1.xml"/><Relationship Id="rId3" Type="http://schemas.openxmlformats.org/officeDocument/2006/relationships/slideMaster" Target="slideMasters/slideMaster3.xml"/><Relationship Id="rId7" Type="http://schemas.openxmlformats.org/officeDocument/2006/relationships/font" Target="fonts/font1.fntdata"/><Relationship Id="rId12" Type="http://schemas.openxmlformats.org/officeDocument/2006/relationships/viewProps" Target="viewProps.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handoutMaster" Target="handoutMasters/handoutMaster1.xml"/><Relationship Id="rId11" Type="http://schemas.openxmlformats.org/officeDocument/2006/relationships/presProps" Target="presProps.xml"/><Relationship Id="rId5" Type="http://schemas.openxmlformats.org/officeDocument/2006/relationships/notesMaster" Target="notesMasters/notesMaster1.xml"/><Relationship Id="rId10" Type="http://schemas.openxmlformats.org/officeDocument/2006/relationships/font" Target="fonts/font4.fntdata"/><Relationship Id="rId4" Type="http://schemas.openxmlformats.org/officeDocument/2006/relationships/slide" Target="slides/slide1.xml"/><Relationship Id="rId9" Type="http://schemas.openxmlformats.org/officeDocument/2006/relationships/font" Target="fonts/font3.fntdata"/><Relationship Id="rId14"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CA6E295-2078-3A4C-9B3B-128821A9744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6603100D-CACA-0F41-B537-339726C6A50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877CCEE-F6A5-9F4C-8CE3-50501077053A}" type="datetimeFigureOut">
              <a:rPr lang="en-US" smtClean="0"/>
              <a:t>4/14/2025</a:t>
            </a:fld>
            <a:endParaRPr lang="en-US"/>
          </a:p>
        </p:txBody>
      </p:sp>
      <p:sp>
        <p:nvSpPr>
          <p:cNvPr id="4" name="Footer Placeholder 3">
            <a:extLst>
              <a:ext uri="{FF2B5EF4-FFF2-40B4-BE49-F238E27FC236}">
                <a16:creationId xmlns:a16="http://schemas.microsoft.com/office/drawing/2014/main" id="{1518C585-FF88-2E4D-AADE-9C9529D2F72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720F8045-3A37-824A-8710-57C502BDEFA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C957D50-C692-A448-91EE-4B0FAD320CD6}" type="slidenum">
              <a:rPr lang="en-US" smtClean="0"/>
              <a:t>‹#›</a:t>
            </a:fld>
            <a:endParaRPr lang="en-US"/>
          </a:p>
        </p:txBody>
      </p:sp>
    </p:spTree>
    <p:extLst>
      <p:ext uri="{BB962C8B-B14F-4D97-AF65-F5344CB8AC3E}">
        <p14:creationId xmlns:p14="http://schemas.microsoft.com/office/powerpoint/2010/main" val="128509397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D890FB0-7803-314F-9BE0-3772887DCBDE}" type="datetimeFigureOut">
              <a:rPr lang="en-US" smtClean="0"/>
              <a:t>4/14/2025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AA5D7CC-4584-7D4D-9AC5-26861B0A276E}" type="slidenum">
              <a:rPr lang="en-US" smtClean="0"/>
              <a:t>‹#›</a:t>
            </a:fld>
            <a:endParaRPr lang="en-US"/>
          </a:p>
        </p:txBody>
      </p:sp>
    </p:spTree>
    <p:extLst>
      <p:ext uri="{BB962C8B-B14F-4D97-AF65-F5344CB8AC3E}">
        <p14:creationId xmlns:p14="http://schemas.microsoft.com/office/powerpoint/2010/main" val="18024372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0" name="Title Placeholder 10">
            <a:extLst>
              <a:ext uri="{FF2B5EF4-FFF2-40B4-BE49-F238E27FC236}">
                <a16:creationId xmlns:a16="http://schemas.microsoft.com/office/drawing/2014/main" id="{03435116-8EC1-A548-452A-A5744ECD0FD6}"/>
              </a:ext>
            </a:extLst>
          </p:cNvPr>
          <p:cNvSpPr>
            <a:spLocks noGrp="1"/>
          </p:cNvSpPr>
          <p:nvPr>
            <p:ph type="title"/>
          </p:nvPr>
        </p:nvSpPr>
        <p:spPr>
          <a:xfrm>
            <a:off x="2447108" y="1846217"/>
            <a:ext cx="8906692" cy="2595153"/>
          </a:xfrm>
          <a:prstGeom prst="rect">
            <a:avLst/>
          </a:prstGeom>
        </p:spPr>
        <p:txBody>
          <a:bodyPr vert="horz" lIns="91440" tIns="45720" rIns="91440" bIns="45720" rtlCol="0" anchor="ctr">
            <a:normAutofit/>
          </a:bodyPr>
          <a:lstStyle/>
          <a:p>
            <a:r>
              <a:rPr lang="en-US" dirty="0"/>
              <a:t>Click to edit </a:t>
            </a:r>
            <a:br>
              <a:rPr lang="en-US" dirty="0"/>
            </a:br>
            <a:r>
              <a:rPr lang="en-US" dirty="0"/>
              <a:t>Master title style</a:t>
            </a:r>
          </a:p>
        </p:txBody>
      </p:sp>
      <p:sp>
        <p:nvSpPr>
          <p:cNvPr id="11" name="Text Placeholder 11">
            <a:extLst>
              <a:ext uri="{FF2B5EF4-FFF2-40B4-BE49-F238E27FC236}">
                <a16:creationId xmlns:a16="http://schemas.microsoft.com/office/drawing/2014/main" id="{BE800B03-ECF5-F0B1-7514-4FC09CECE7E4}"/>
              </a:ext>
            </a:extLst>
          </p:cNvPr>
          <p:cNvSpPr>
            <a:spLocks noGrp="1"/>
          </p:cNvSpPr>
          <p:nvPr>
            <p:ph idx="1"/>
          </p:nvPr>
        </p:nvSpPr>
        <p:spPr>
          <a:xfrm>
            <a:off x="2447108" y="4441370"/>
            <a:ext cx="8906692" cy="625930"/>
          </a:xfrm>
          <a:prstGeom prst="rect">
            <a:avLst/>
          </a:prstGeom>
        </p:spPr>
        <p:txBody>
          <a:bodyPr vert="horz" lIns="91440" tIns="45720" rIns="91440" bIns="45720" rtlCol="0">
            <a:normAutofit/>
          </a:bodyPr>
          <a:lstStyle/>
          <a:p>
            <a:r>
              <a:rPr lang="en-US" dirty="0"/>
              <a:t>Click to edit Master subtitle style</a:t>
            </a:r>
          </a:p>
        </p:txBody>
      </p:sp>
    </p:spTree>
    <p:extLst>
      <p:ext uri="{BB962C8B-B14F-4D97-AF65-F5344CB8AC3E}">
        <p14:creationId xmlns:p14="http://schemas.microsoft.com/office/powerpoint/2010/main" val="41141905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Gallery">
    <p:spTree>
      <p:nvGrpSpPr>
        <p:cNvPr id="1" name=""/>
        <p:cNvGrpSpPr/>
        <p:nvPr/>
      </p:nvGrpSpPr>
      <p:grpSpPr>
        <a:xfrm>
          <a:off x="0" y="0"/>
          <a:ext cx="0" cy="0"/>
          <a:chOff x="0" y="0"/>
          <a:chExt cx="0" cy="0"/>
        </a:xfrm>
      </p:grpSpPr>
      <p:sp>
        <p:nvSpPr>
          <p:cNvPr id="7" name="Date Placeholder 6">
            <a:extLst>
              <a:ext uri="{FF2B5EF4-FFF2-40B4-BE49-F238E27FC236}">
                <a16:creationId xmlns:a16="http://schemas.microsoft.com/office/drawing/2014/main" id="{DF5BD322-BC93-4244-92C5-7651A7979906}"/>
              </a:ext>
            </a:extLst>
          </p:cNvPr>
          <p:cNvSpPr>
            <a:spLocks noGrp="1"/>
          </p:cNvSpPr>
          <p:nvPr>
            <p:ph type="dt" sz="half" idx="10"/>
          </p:nvPr>
        </p:nvSpPr>
        <p:spPr/>
        <p:txBody>
          <a:bodyPr/>
          <a:lstStyle/>
          <a:p>
            <a:fld id="{016554A5-B4DD-7045-B047-B7DA6D1E70A4}" type="datetimeFigureOut">
              <a:rPr lang="en-US" smtClean="0"/>
              <a:t>4/14/2025</a:t>
            </a:fld>
            <a:endParaRPr lang="en-US"/>
          </a:p>
        </p:txBody>
      </p:sp>
      <p:sp>
        <p:nvSpPr>
          <p:cNvPr id="9" name="Slide Number Placeholder 8">
            <a:extLst>
              <a:ext uri="{FF2B5EF4-FFF2-40B4-BE49-F238E27FC236}">
                <a16:creationId xmlns:a16="http://schemas.microsoft.com/office/drawing/2014/main" id="{E03D151B-D611-8446-9323-A31F43088641}"/>
              </a:ext>
            </a:extLst>
          </p:cNvPr>
          <p:cNvSpPr>
            <a:spLocks noGrp="1"/>
          </p:cNvSpPr>
          <p:nvPr>
            <p:ph type="sldNum" sz="quarter" idx="12"/>
          </p:nvPr>
        </p:nvSpPr>
        <p:spPr/>
        <p:txBody>
          <a:bodyPr/>
          <a:lstStyle/>
          <a:p>
            <a:fld id="{AE678206-0642-9F48-9727-6B519CB285FA}" type="slidenum">
              <a:rPr lang="en-US" smtClean="0"/>
              <a:t>‹#›</a:t>
            </a:fld>
            <a:endParaRPr lang="en-US"/>
          </a:p>
        </p:txBody>
      </p:sp>
      <p:sp>
        <p:nvSpPr>
          <p:cNvPr id="10" name="Title Placeholder 1">
            <a:extLst>
              <a:ext uri="{FF2B5EF4-FFF2-40B4-BE49-F238E27FC236}">
                <a16:creationId xmlns:a16="http://schemas.microsoft.com/office/drawing/2014/main" id="{419FCA3D-219A-9547-A7A7-4EB9BE7DD721}"/>
              </a:ext>
            </a:extLst>
          </p:cNvPr>
          <p:cNvSpPr>
            <a:spLocks noGrp="1"/>
          </p:cNvSpPr>
          <p:nvPr>
            <p:ph type="title"/>
          </p:nvPr>
        </p:nvSpPr>
        <p:spPr>
          <a:xfrm>
            <a:off x="381000" y="200722"/>
            <a:ext cx="11430000" cy="1014761"/>
          </a:xfrm>
          <a:prstGeom prst="rect">
            <a:avLst/>
          </a:prstGeom>
        </p:spPr>
        <p:txBody>
          <a:bodyPr vert="horz" lIns="91440" tIns="45720" rIns="91440" bIns="45720" rtlCol="0" anchor="ctr">
            <a:normAutofit/>
          </a:bodyPr>
          <a:lstStyle/>
          <a:p>
            <a:r>
              <a:rPr lang="en-US" dirty="0"/>
              <a:t>Click to edit Master title style</a:t>
            </a:r>
          </a:p>
        </p:txBody>
      </p:sp>
      <p:sp>
        <p:nvSpPr>
          <p:cNvPr id="3" name="Picture Placeholder 2">
            <a:extLst>
              <a:ext uri="{FF2B5EF4-FFF2-40B4-BE49-F238E27FC236}">
                <a16:creationId xmlns:a16="http://schemas.microsoft.com/office/drawing/2014/main" id="{7EB05746-5DE4-07B1-5611-4EEBAF38DE1E}"/>
              </a:ext>
            </a:extLst>
          </p:cNvPr>
          <p:cNvSpPr>
            <a:spLocks noGrp="1"/>
          </p:cNvSpPr>
          <p:nvPr>
            <p:ph type="pic" sz="quarter" idx="13"/>
          </p:nvPr>
        </p:nvSpPr>
        <p:spPr>
          <a:xfrm>
            <a:off x="381000" y="1425402"/>
            <a:ext cx="3074469" cy="2081855"/>
          </a:xfrm>
        </p:spPr>
        <p:txBody>
          <a:bodyPr/>
          <a:lstStyle/>
          <a:p>
            <a:endParaRPr lang="en-US"/>
          </a:p>
        </p:txBody>
      </p:sp>
      <p:sp>
        <p:nvSpPr>
          <p:cNvPr id="4" name="Picture Placeholder 2">
            <a:extLst>
              <a:ext uri="{FF2B5EF4-FFF2-40B4-BE49-F238E27FC236}">
                <a16:creationId xmlns:a16="http://schemas.microsoft.com/office/drawing/2014/main" id="{03F001E6-D6D1-A396-EE07-7790621213EA}"/>
              </a:ext>
            </a:extLst>
          </p:cNvPr>
          <p:cNvSpPr>
            <a:spLocks noGrp="1"/>
          </p:cNvSpPr>
          <p:nvPr>
            <p:ph type="pic" sz="quarter" idx="14"/>
          </p:nvPr>
        </p:nvSpPr>
        <p:spPr>
          <a:xfrm>
            <a:off x="3771394" y="1425402"/>
            <a:ext cx="3074469" cy="2081855"/>
          </a:xfrm>
        </p:spPr>
        <p:txBody>
          <a:bodyPr/>
          <a:lstStyle/>
          <a:p>
            <a:endParaRPr lang="en-US"/>
          </a:p>
        </p:txBody>
      </p:sp>
      <p:sp>
        <p:nvSpPr>
          <p:cNvPr id="5" name="Picture Placeholder 2">
            <a:extLst>
              <a:ext uri="{FF2B5EF4-FFF2-40B4-BE49-F238E27FC236}">
                <a16:creationId xmlns:a16="http://schemas.microsoft.com/office/drawing/2014/main" id="{02BD7855-1EA6-1102-5122-4BF617ED2DCB}"/>
              </a:ext>
            </a:extLst>
          </p:cNvPr>
          <p:cNvSpPr>
            <a:spLocks noGrp="1"/>
          </p:cNvSpPr>
          <p:nvPr>
            <p:ph type="pic" sz="quarter" idx="15"/>
          </p:nvPr>
        </p:nvSpPr>
        <p:spPr>
          <a:xfrm>
            <a:off x="7178140" y="1425402"/>
            <a:ext cx="3074469" cy="2081855"/>
          </a:xfrm>
        </p:spPr>
        <p:txBody>
          <a:bodyPr/>
          <a:lstStyle/>
          <a:p>
            <a:endParaRPr lang="en-US"/>
          </a:p>
        </p:txBody>
      </p:sp>
      <p:sp>
        <p:nvSpPr>
          <p:cNvPr id="6" name="Picture Placeholder 2">
            <a:extLst>
              <a:ext uri="{FF2B5EF4-FFF2-40B4-BE49-F238E27FC236}">
                <a16:creationId xmlns:a16="http://schemas.microsoft.com/office/drawing/2014/main" id="{93DB0072-B1E4-2B67-CD64-AFD0CADC50A0}"/>
              </a:ext>
            </a:extLst>
          </p:cNvPr>
          <p:cNvSpPr>
            <a:spLocks noGrp="1"/>
          </p:cNvSpPr>
          <p:nvPr>
            <p:ph type="pic" sz="quarter" idx="16"/>
          </p:nvPr>
        </p:nvSpPr>
        <p:spPr>
          <a:xfrm>
            <a:off x="381000" y="3772092"/>
            <a:ext cx="3074469" cy="2081855"/>
          </a:xfrm>
        </p:spPr>
        <p:txBody>
          <a:bodyPr/>
          <a:lstStyle/>
          <a:p>
            <a:endParaRPr lang="en-US"/>
          </a:p>
        </p:txBody>
      </p:sp>
      <p:sp>
        <p:nvSpPr>
          <p:cNvPr id="16" name="Picture Placeholder 2">
            <a:extLst>
              <a:ext uri="{FF2B5EF4-FFF2-40B4-BE49-F238E27FC236}">
                <a16:creationId xmlns:a16="http://schemas.microsoft.com/office/drawing/2014/main" id="{F12EFAB6-9D79-46A4-1400-FA689BD1831A}"/>
              </a:ext>
            </a:extLst>
          </p:cNvPr>
          <p:cNvSpPr>
            <a:spLocks noGrp="1"/>
          </p:cNvSpPr>
          <p:nvPr>
            <p:ph type="pic" sz="quarter" idx="17"/>
          </p:nvPr>
        </p:nvSpPr>
        <p:spPr>
          <a:xfrm>
            <a:off x="3771394" y="3772092"/>
            <a:ext cx="3074469" cy="2081855"/>
          </a:xfrm>
        </p:spPr>
        <p:txBody>
          <a:bodyPr/>
          <a:lstStyle/>
          <a:p>
            <a:endParaRPr lang="en-US"/>
          </a:p>
        </p:txBody>
      </p:sp>
      <p:sp>
        <p:nvSpPr>
          <p:cNvPr id="17" name="Picture Placeholder 2">
            <a:extLst>
              <a:ext uri="{FF2B5EF4-FFF2-40B4-BE49-F238E27FC236}">
                <a16:creationId xmlns:a16="http://schemas.microsoft.com/office/drawing/2014/main" id="{F8E2A34E-676C-226E-E8A6-42635E9CC189}"/>
              </a:ext>
            </a:extLst>
          </p:cNvPr>
          <p:cNvSpPr>
            <a:spLocks noGrp="1"/>
          </p:cNvSpPr>
          <p:nvPr>
            <p:ph type="pic" sz="quarter" idx="18"/>
          </p:nvPr>
        </p:nvSpPr>
        <p:spPr>
          <a:xfrm>
            <a:off x="7178140" y="3772092"/>
            <a:ext cx="3074469" cy="2081855"/>
          </a:xfrm>
        </p:spPr>
        <p:txBody>
          <a:bodyPr/>
          <a:lstStyle/>
          <a:p>
            <a:endParaRPr lang="en-US"/>
          </a:p>
        </p:txBody>
      </p:sp>
    </p:spTree>
    <p:extLst>
      <p:ext uri="{BB962C8B-B14F-4D97-AF65-F5344CB8AC3E}">
        <p14:creationId xmlns:p14="http://schemas.microsoft.com/office/powerpoint/2010/main" val="21826415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07AE419-AE08-F348-87A6-E9445B339E62}"/>
              </a:ext>
            </a:extLst>
          </p:cNvPr>
          <p:cNvSpPr>
            <a:spLocks noGrp="1"/>
          </p:cNvSpPr>
          <p:nvPr>
            <p:ph type="dt" sz="half" idx="10"/>
          </p:nvPr>
        </p:nvSpPr>
        <p:spPr/>
        <p:txBody>
          <a:bodyPr/>
          <a:lstStyle/>
          <a:p>
            <a:fld id="{016554A5-B4DD-7045-B047-B7DA6D1E70A4}" type="datetimeFigureOut">
              <a:rPr lang="en-US" smtClean="0"/>
              <a:t>4/14/2025</a:t>
            </a:fld>
            <a:endParaRPr lang="en-US"/>
          </a:p>
        </p:txBody>
      </p:sp>
      <p:sp>
        <p:nvSpPr>
          <p:cNvPr id="4" name="Slide Number Placeholder 3">
            <a:extLst>
              <a:ext uri="{FF2B5EF4-FFF2-40B4-BE49-F238E27FC236}">
                <a16:creationId xmlns:a16="http://schemas.microsoft.com/office/drawing/2014/main" id="{6D30AFCF-7504-9244-8529-F384A6BDB3AB}"/>
              </a:ext>
            </a:extLst>
          </p:cNvPr>
          <p:cNvSpPr>
            <a:spLocks noGrp="1"/>
          </p:cNvSpPr>
          <p:nvPr>
            <p:ph type="sldNum" sz="quarter" idx="12"/>
          </p:nvPr>
        </p:nvSpPr>
        <p:spPr/>
        <p:txBody>
          <a:bodyPr/>
          <a:lstStyle/>
          <a:p>
            <a:fld id="{AE678206-0642-9F48-9727-6B519CB285FA}" type="slidenum">
              <a:rPr lang="en-US" smtClean="0"/>
              <a:t>‹#›</a:t>
            </a:fld>
            <a:endParaRPr lang="en-US"/>
          </a:p>
        </p:txBody>
      </p:sp>
    </p:spTree>
    <p:extLst>
      <p:ext uri="{BB962C8B-B14F-4D97-AF65-F5344CB8AC3E}">
        <p14:creationId xmlns:p14="http://schemas.microsoft.com/office/powerpoint/2010/main" val="239050147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7EC417-39B3-8947-8902-0153B5002093}"/>
              </a:ext>
            </a:extLst>
          </p:cNvPr>
          <p:cNvSpPr>
            <a:spLocks noGrp="1"/>
          </p:cNvSpPr>
          <p:nvPr>
            <p:ph type="title"/>
          </p:nvPr>
        </p:nvSpPr>
        <p:spPr>
          <a:xfrm>
            <a:off x="381001" y="457200"/>
            <a:ext cx="3932767" cy="1600200"/>
          </a:xfrm>
        </p:spPr>
        <p:txBody>
          <a:bodyPr anchor="b"/>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0790FAD0-D969-274E-8AC0-FC5A894FB3FE}"/>
              </a:ext>
            </a:extLst>
          </p:cNvPr>
          <p:cNvSpPr>
            <a:spLocks noGrp="1"/>
          </p:cNvSpPr>
          <p:nvPr>
            <p:ph idx="1"/>
          </p:nvPr>
        </p:nvSpPr>
        <p:spPr>
          <a:xfrm>
            <a:off x="4642338" y="457201"/>
            <a:ext cx="7168663" cy="54038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705FBC2C-9388-6049-AEF3-C1606676A7E6}"/>
              </a:ext>
            </a:extLst>
          </p:cNvPr>
          <p:cNvSpPr>
            <a:spLocks noGrp="1"/>
          </p:cNvSpPr>
          <p:nvPr>
            <p:ph type="body" sz="half" idx="2"/>
          </p:nvPr>
        </p:nvSpPr>
        <p:spPr>
          <a:xfrm>
            <a:off x="381001" y="2274849"/>
            <a:ext cx="3932767" cy="3594139"/>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Edit Master text styles</a:t>
            </a:r>
          </a:p>
        </p:txBody>
      </p:sp>
      <p:sp>
        <p:nvSpPr>
          <p:cNvPr id="5" name="Date Placeholder 4">
            <a:extLst>
              <a:ext uri="{FF2B5EF4-FFF2-40B4-BE49-F238E27FC236}">
                <a16:creationId xmlns:a16="http://schemas.microsoft.com/office/drawing/2014/main" id="{0AEA470E-5CA9-A545-B98E-1EFAA05E8BF1}"/>
              </a:ext>
            </a:extLst>
          </p:cNvPr>
          <p:cNvSpPr>
            <a:spLocks noGrp="1"/>
          </p:cNvSpPr>
          <p:nvPr>
            <p:ph type="dt" sz="half" idx="10"/>
          </p:nvPr>
        </p:nvSpPr>
        <p:spPr/>
        <p:txBody>
          <a:bodyPr/>
          <a:lstStyle/>
          <a:p>
            <a:fld id="{016554A5-B4DD-7045-B047-B7DA6D1E70A4}" type="datetimeFigureOut">
              <a:rPr lang="en-US" smtClean="0"/>
              <a:t>4/14/2025</a:t>
            </a:fld>
            <a:endParaRPr lang="en-US"/>
          </a:p>
        </p:txBody>
      </p:sp>
      <p:sp>
        <p:nvSpPr>
          <p:cNvPr id="7" name="Slide Number Placeholder 6">
            <a:extLst>
              <a:ext uri="{FF2B5EF4-FFF2-40B4-BE49-F238E27FC236}">
                <a16:creationId xmlns:a16="http://schemas.microsoft.com/office/drawing/2014/main" id="{68F5A757-8D62-3444-9BDB-1CB584B73545}"/>
              </a:ext>
            </a:extLst>
          </p:cNvPr>
          <p:cNvSpPr>
            <a:spLocks noGrp="1"/>
          </p:cNvSpPr>
          <p:nvPr>
            <p:ph type="sldNum" sz="quarter" idx="12"/>
          </p:nvPr>
        </p:nvSpPr>
        <p:spPr/>
        <p:txBody>
          <a:bodyPr/>
          <a:lstStyle/>
          <a:p>
            <a:fld id="{AE678206-0642-9F48-9727-6B519CB285FA}" type="slidenum">
              <a:rPr lang="en-US" smtClean="0"/>
              <a:t>‹#›</a:t>
            </a:fld>
            <a:endParaRPr lang="en-US"/>
          </a:p>
        </p:txBody>
      </p:sp>
    </p:spTree>
    <p:extLst>
      <p:ext uri="{BB962C8B-B14F-4D97-AF65-F5344CB8AC3E}">
        <p14:creationId xmlns:p14="http://schemas.microsoft.com/office/powerpoint/2010/main" val="400349160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8E57A-36CB-814D-B1A5-9012A244B555}"/>
              </a:ext>
            </a:extLst>
          </p:cNvPr>
          <p:cNvSpPr>
            <a:spLocks noGrp="1"/>
          </p:cNvSpPr>
          <p:nvPr>
            <p:ph type="title"/>
          </p:nvPr>
        </p:nvSpPr>
        <p:spPr>
          <a:xfrm>
            <a:off x="381001" y="457200"/>
            <a:ext cx="3932767" cy="1600200"/>
          </a:xfrm>
        </p:spPr>
        <p:txBody>
          <a:bodyPr anchor="b"/>
          <a:lstStyle>
            <a:lvl1pPr>
              <a:defRPr sz="3200"/>
            </a:lvl1pPr>
          </a:lstStyle>
          <a:p>
            <a:r>
              <a:rPr lang="en-US" dirty="0"/>
              <a:t>Click to edit Master title style</a:t>
            </a:r>
          </a:p>
        </p:txBody>
      </p:sp>
      <p:sp>
        <p:nvSpPr>
          <p:cNvPr id="3" name="Picture Placeholder 2">
            <a:extLst>
              <a:ext uri="{FF2B5EF4-FFF2-40B4-BE49-F238E27FC236}">
                <a16:creationId xmlns:a16="http://schemas.microsoft.com/office/drawing/2014/main" id="{5D3259A3-587A-6D4A-AEF8-E4225996F750}"/>
              </a:ext>
            </a:extLst>
          </p:cNvPr>
          <p:cNvSpPr>
            <a:spLocks noGrp="1"/>
          </p:cNvSpPr>
          <p:nvPr>
            <p:ph type="pic" idx="1"/>
          </p:nvPr>
        </p:nvSpPr>
        <p:spPr>
          <a:xfrm>
            <a:off x="4614203" y="457201"/>
            <a:ext cx="7196798" cy="498393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34AC1918-55BE-A644-8FDC-9E18F9A994B4}"/>
              </a:ext>
            </a:extLst>
          </p:cNvPr>
          <p:cNvSpPr>
            <a:spLocks noGrp="1"/>
          </p:cNvSpPr>
          <p:nvPr>
            <p:ph type="body" sz="half" idx="2"/>
          </p:nvPr>
        </p:nvSpPr>
        <p:spPr>
          <a:xfrm>
            <a:off x="381001" y="2274850"/>
            <a:ext cx="3932767" cy="3166286"/>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Edit Master text styles</a:t>
            </a:r>
          </a:p>
        </p:txBody>
      </p:sp>
      <p:sp>
        <p:nvSpPr>
          <p:cNvPr id="5" name="Date Placeholder 4">
            <a:extLst>
              <a:ext uri="{FF2B5EF4-FFF2-40B4-BE49-F238E27FC236}">
                <a16:creationId xmlns:a16="http://schemas.microsoft.com/office/drawing/2014/main" id="{9B9DD8F2-DDA7-354F-9FEA-A07E773A64F1}"/>
              </a:ext>
            </a:extLst>
          </p:cNvPr>
          <p:cNvSpPr>
            <a:spLocks noGrp="1"/>
          </p:cNvSpPr>
          <p:nvPr>
            <p:ph type="dt" sz="half" idx="10"/>
          </p:nvPr>
        </p:nvSpPr>
        <p:spPr/>
        <p:txBody>
          <a:bodyPr/>
          <a:lstStyle/>
          <a:p>
            <a:fld id="{016554A5-B4DD-7045-B047-B7DA6D1E70A4}" type="datetimeFigureOut">
              <a:rPr lang="en-US" smtClean="0"/>
              <a:t>4/14/2025</a:t>
            </a:fld>
            <a:endParaRPr lang="en-US"/>
          </a:p>
        </p:txBody>
      </p:sp>
      <p:sp>
        <p:nvSpPr>
          <p:cNvPr id="7" name="Slide Number Placeholder 6">
            <a:extLst>
              <a:ext uri="{FF2B5EF4-FFF2-40B4-BE49-F238E27FC236}">
                <a16:creationId xmlns:a16="http://schemas.microsoft.com/office/drawing/2014/main" id="{4B3F2438-4A98-5A4C-9057-FC3F0CBCD520}"/>
              </a:ext>
            </a:extLst>
          </p:cNvPr>
          <p:cNvSpPr>
            <a:spLocks noGrp="1"/>
          </p:cNvSpPr>
          <p:nvPr>
            <p:ph type="sldNum" sz="quarter" idx="12"/>
          </p:nvPr>
        </p:nvSpPr>
        <p:spPr/>
        <p:txBody>
          <a:bodyPr/>
          <a:lstStyle/>
          <a:p>
            <a:fld id="{AE678206-0642-9F48-9727-6B519CB285FA}" type="slidenum">
              <a:rPr lang="en-US" smtClean="0"/>
              <a:t>‹#›</a:t>
            </a:fld>
            <a:endParaRPr lang="en-US"/>
          </a:p>
        </p:txBody>
      </p:sp>
    </p:spTree>
    <p:extLst>
      <p:ext uri="{BB962C8B-B14F-4D97-AF65-F5344CB8AC3E}">
        <p14:creationId xmlns:p14="http://schemas.microsoft.com/office/powerpoint/2010/main" val="107745044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har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A7AD69-3205-BCCD-4E2D-E72B1D3B187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8E0D675-7591-9D83-10A1-2FEED657724E}"/>
              </a:ext>
            </a:extLst>
          </p:cNvPr>
          <p:cNvSpPr>
            <a:spLocks noGrp="1"/>
          </p:cNvSpPr>
          <p:nvPr>
            <p:ph type="dt" sz="half" idx="10"/>
          </p:nvPr>
        </p:nvSpPr>
        <p:spPr/>
        <p:txBody>
          <a:bodyPr/>
          <a:lstStyle/>
          <a:p>
            <a:fld id="{016554A5-B4DD-7045-B047-B7DA6D1E70A4}" type="datetimeFigureOut">
              <a:rPr lang="en-US" smtClean="0"/>
              <a:pPr/>
              <a:t>4/14/2025</a:t>
            </a:fld>
            <a:endParaRPr lang="en-US" dirty="0"/>
          </a:p>
        </p:txBody>
      </p:sp>
      <p:sp>
        <p:nvSpPr>
          <p:cNvPr id="4" name="Slide Number Placeholder 3">
            <a:extLst>
              <a:ext uri="{FF2B5EF4-FFF2-40B4-BE49-F238E27FC236}">
                <a16:creationId xmlns:a16="http://schemas.microsoft.com/office/drawing/2014/main" id="{56C7773C-2F41-C6E1-AAB5-9601AB572047}"/>
              </a:ext>
            </a:extLst>
          </p:cNvPr>
          <p:cNvSpPr>
            <a:spLocks noGrp="1"/>
          </p:cNvSpPr>
          <p:nvPr>
            <p:ph type="sldNum" sz="quarter" idx="11"/>
          </p:nvPr>
        </p:nvSpPr>
        <p:spPr/>
        <p:txBody>
          <a:bodyPr/>
          <a:lstStyle/>
          <a:p>
            <a:fld id="{AE678206-0642-9F48-9727-6B519CB285FA}" type="slidenum">
              <a:rPr lang="en-US" smtClean="0"/>
              <a:pPr/>
              <a:t>‹#›</a:t>
            </a:fld>
            <a:endParaRPr lang="en-US" dirty="0"/>
          </a:p>
        </p:txBody>
      </p:sp>
      <p:sp>
        <p:nvSpPr>
          <p:cNvPr id="6" name="Chart Placeholder 5">
            <a:extLst>
              <a:ext uri="{FF2B5EF4-FFF2-40B4-BE49-F238E27FC236}">
                <a16:creationId xmlns:a16="http://schemas.microsoft.com/office/drawing/2014/main" id="{A169B0B5-D05E-C4AE-458A-3F4627989B43}"/>
              </a:ext>
            </a:extLst>
          </p:cNvPr>
          <p:cNvSpPr>
            <a:spLocks noGrp="1"/>
          </p:cNvSpPr>
          <p:nvPr>
            <p:ph type="chart" sz="quarter" idx="12"/>
          </p:nvPr>
        </p:nvSpPr>
        <p:spPr>
          <a:xfrm>
            <a:off x="381000" y="1435100"/>
            <a:ext cx="7510463" cy="4572000"/>
          </a:xfrm>
        </p:spPr>
        <p:txBody>
          <a:bodyPr/>
          <a:lstStyle/>
          <a:p>
            <a:endParaRPr lang="en-US"/>
          </a:p>
        </p:txBody>
      </p:sp>
      <p:sp>
        <p:nvSpPr>
          <p:cNvPr id="8" name="Text Placeholder 7">
            <a:extLst>
              <a:ext uri="{FF2B5EF4-FFF2-40B4-BE49-F238E27FC236}">
                <a16:creationId xmlns:a16="http://schemas.microsoft.com/office/drawing/2014/main" id="{3AA2623B-F27F-1862-1049-4ADBDCD7601C}"/>
              </a:ext>
            </a:extLst>
          </p:cNvPr>
          <p:cNvSpPr>
            <a:spLocks noGrp="1"/>
          </p:cNvSpPr>
          <p:nvPr>
            <p:ph type="body" sz="quarter" idx="13"/>
          </p:nvPr>
        </p:nvSpPr>
        <p:spPr>
          <a:xfrm>
            <a:off x="8116888" y="1435100"/>
            <a:ext cx="3694112" cy="34178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8233735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122363"/>
            <a:ext cx="10363200" cy="2387600"/>
          </a:xfrm>
        </p:spPr>
        <p:txBody>
          <a:bodyPr anchor="b"/>
          <a:lstStyle>
            <a:lvl1pPr algn="ctr">
              <a:defRPr sz="5999"/>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127" indent="0" algn="ctr">
              <a:buNone/>
              <a:defRPr sz="2000"/>
            </a:lvl2pPr>
            <a:lvl3pPr marL="914254" indent="0" algn="ctr">
              <a:buNone/>
              <a:defRPr sz="1800"/>
            </a:lvl3pPr>
            <a:lvl4pPr marL="1371381" indent="0" algn="ctr">
              <a:buNone/>
              <a:defRPr sz="1600"/>
            </a:lvl4pPr>
            <a:lvl5pPr marL="1828507" indent="0" algn="ctr">
              <a:buNone/>
              <a:defRPr sz="1600"/>
            </a:lvl5pPr>
            <a:lvl6pPr marL="2285634" indent="0" algn="ctr">
              <a:buNone/>
              <a:defRPr sz="1600"/>
            </a:lvl6pPr>
            <a:lvl7pPr marL="2742761" indent="0" algn="ctr">
              <a:buNone/>
              <a:defRPr sz="1600"/>
            </a:lvl7pPr>
            <a:lvl8pPr marL="3199888" indent="0" algn="ctr">
              <a:buNone/>
              <a:defRPr sz="1600"/>
            </a:lvl8pPr>
            <a:lvl9pPr marL="3657015"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888591D-9DAC-1644-8004-080834D9042D}" type="datetimeFigureOut">
              <a:rPr lang="en-US" smtClean="0"/>
              <a:t>4/14/2025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7868ED4-3FD4-8841-94C5-9AB84F068F2C}" type="slidenum">
              <a:rPr lang="en-US" smtClean="0"/>
              <a:t>‹#›</a:t>
            </a:fld>
            <a:endParaRPr lang="en-US" dirty="0"/>
          </a:p>
        </p:txBody>
      </p:sp>
    </p:spTree>
    <p:extLst>
      <p:ext uri="{BB962C8B-B14F-4D97-AF65-F5344CB8AC3E}">
        <p14:creationId xmlns:p14="http://schemas.microsoft.com/office/powerpoint/2010/main" val="29384085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 Full Photo">
    <p:bg>
      <p:bgPr>
        <a:blipFill dpi="0" rotWithShape="1">
          <a:blip r:embed="rId2">
            <a:lum/>
          </a:blip>
          <a:srcRect/>
          <a:stretch>
            <a:fillRect t="-11000" b="-11000"/>
          </a:stretch>
        </a:blipFill>
        <a:effectLst/>
      </p:bgPr>
    </p:bg>
    <p:spTree>
      <p:nvGrpSpPr>
        <p:cNvPr id="1" name=""/>
        <p:cNvGrpSpPr/>
        <p:nvPr/>
      </p:nvGrpSpPr>
      <p:grpSpPr>
        <a:xfrm>
          <a:off x="0" y="0"/>
          <a:ext cx="0" cy="0"/>
          <a:chOff x="0" y="0"/>
          <a:chExt cx="0" cy="0"/>
        </a:xfrm>
      </p:grpSpPr>
      <p:sp>
        <p:nvSpPr>
          <p:cNvPr id="10" name="Title Placeholder 10">
            <a:extLst>
              <a:ext uri="{FF2B5EF4-FFF2-40B4-BE49-F238E27FC236}">
                <a16:creationId xmlns:a16="http://schemas.microsoft.com/office/drawing/2014/main" id="{03435116-8EC1-A548-452A-A5744ECD0FD6}"/>
              </a:ext>
            </a:extLst>
          </p:cNvPr>
          <p:cNvSpPr>
            <a:spLocks noGrp="1"/>
          </p:cNvSpPr>
          <p:nvPr>
            <p:ph type="title"/>
          </p:nvPr>
        </p:nvSpPr>
        <p:spPr>
          <a:xfrm>
            <a:off x="2447108" y="1846217"/>
            <a:ext cx="8906692" cy="2595153"/>
          </a:xfrm>
          <a:prstGeom prst="rect">
            <a:avLst/>
          </a:prstGeom>
        </p:spPr>
        <p:txBody>
          <a:bodyPr vert="horz" lIns="91440" tIns="45720" rIns="91440" bIns="45720" rtlCol="0" anchor="ctr">
            <a:normAutofit/>
          </a:bodyPr>
          <a:lstStyle>
            <a:lvl1pPr>
              <a:defRPr>
                <a:solidFill>
                  <a:schemeClr val="bg1"/>
                </a:solidFill>
              </a:defRPr>
            </a:lvl1pPr>
          </a:lstStyle>
          <a:p>
            <a:r>
              <a:rPr lang="en-US" dirty="0"/>
              <a:t>Click to edit </a:t>
            </a:r>
            <a:br>
              <a:rPr lang="en-US" dirty="0"/>
            </a:br>
            <a:r>
              <a:rPr lang="en-US" dirty="0"/>
              <a:t>Master title style</a:t>
            </a:r>
          </a:p>
        </p:txBody>
      </p:sp>
      <p:sp>
        <p:nvSpPr>
          <p:cNvPr id="11" name="Text Placeholder 11">
            <a:extLst>
              <a:ext uri="{FF2B5EF4-FFF2-40B4-BE49-F238E27FC236}">
                <a16:creationId xmlns:a16="http://schemas.microsoft.com/office/drawing/2014/main" id="{BE800B03-ECF5-F0B1-7514-4FC09CECE7E4}"/>
              </a:ext>
            </a:extLst>
          </p:cNvPr>
          <p:cNvSpPr>
            <a:spLocks noGrp="1"/>
          </p:cNvSpPr>
          <p:nvPr>
            <p:ph idx="1"/>
          </p:nvPr>
        </p:nvSpPr>
        <p:spPr>
          <a:xfrm>
            <a:off x="2447108" y="4441370"/>
            <a:ext cx="8906692" cy="625930"/>
          </a:xfrm>
          <a:prstGeom prst="rect">
            <a:avLst/>
          </a:prstGeom>
        </p:spPr>
        <p:txBody>
          <a:bodyPr vert="horz" lIns="91440" tIns="45720" rIns="91440" bIns="45720" rtlCol="0">
            <a:normAutofit/>
          </a:bodyPr>
          <a:lstStyle>
            <a:lvl1pPr>
              <a:defRPr>
                <a:solidFill>
                  <a:schemeClr val="bg1"/>
                </a:solidFill>
              </a:defRPr>
            </a:lvl1pPr>
          </a:lstStyle>
          <a:p>
            <a:r>
              <a:rPr lang="en-US" dirty="0"/>
              <a:t>Click to edit Master subtitle style</a:t>
            </a:r>
          </a:p>
        </p:txBody>
      </p:sp>
      <p:pic>
        <p:nvPicPr>
          <p:cNvPr id="3" name="Picture 2">
            <a:extLst>
              <a:ext uri="{FF2B5EF4-FFF2-40B4-BE49-F238E27FC236}">
                <a16:creationId xmlns:a16="http://schemas.microsoft.com/office/drawing/2014/main" id="{CAA14450-E163-A0FB-AE33-14F2CE668DE1}"/>
              </a:ext>
            </a:extLst>
          </p:cNvPr>
          <p:cNvPicPr>
            <a:picLocks noChangeAspect="1"/>
          </p:cNvPicPr>
          <p:nvPr userDrawn="1"/>
        </p:nvPicPr>
        <p:blipFill rotWithShape="1">
          <a:blip r:embed="rId3"/>
          <a:srcRect t="73770"/>
          <a:stretch/>
        </p:blipFill>
        <p:spPr>
          <a:xfrm>
            <a:off x="1" y="5059179"/>
            <a:ext cx="12191999" cy="1798821"/>
          </a:xfrm>
          <a:prstGeom prst="rect">
            <a:avLst/>
          </a:prstGeom>
        </p:spPr>
      </p:pic>
    </p:spTree>
    <p:extLst>
      <p:ext uri="{BB962C8B-B14F-4D97-AF65-F5344CB8AC3E}">
        <p14:creationId xmlns:p14="http://schemas.microsoft.com/office/powerpoint/2010/main" val="27043016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s - Plai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Placeholder 10">
            <a:extLst>
              <a:ext uri="{FF2B5EF4-FFF2-40B4-BE49-F238E27FC236}">
                <a16:creationId xmlns:a16="http://schemas.microsoft.com/office/drawing/2014/main" id="{5FCBB805-91EF-D0F1-B5CA-BCA3290EA431}"/>
              </a:ext>
            </a:extLst>
          </p:cNvPr>
          <p:cNvSpPr>
            <a:spLocks noGrp="1"/>
          </p:cNvSpPr>
          <p:nvPr>
            <p:ph type="title"/>
          </p:nvPr>
        </p:nvSpPr>
        <p:spPr>
          <a:xfrm>
            <a:off x="1642654" y="1948985"/>
            <a:ext cx="8906692" cy="2960028"/>
          </a:xfrm>
          <a:prstGeom prst="rect">
            <a:avLst/>
          </a:prstGeom>
        </p:spPr>
        <p:txBody>
          <a:bodyPr vert="horz" lIns="91440" tIns="45720" rIns="91440" bIns="45720" rtlCol="0" anchor="ctr">
            <a:normAutofit/>
          </a:bodyPr>
          <a:lstStyle/>
          <a:p>
            <a:r>
              <a:rPr lang="en-US" dirty="0"/>
              <a:t>Click to edit </a:t>
            </a:r>
            <a:br>
              <a:rPr lang="en-US" dirty="0"/>
            </a:br>
            <a:r>
              <a:rPr lang="en-US" dirty="0"/>
              <a:t>Master title style</a:t>
            </a:r>
          </a:p>
        </p:txBody>
      </p:sp>
    </p:spTree>
    <p:extLst>
      <p:ext uri="{BB962C8B-B14F-4D97-AF65-F5344CB8AC3E}">
        <p14:creationId xmlns:p14="http://schemas.microsoft.com/office/powerpoint/2010/main" val="42813725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ividers - Kended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Placeholder 10">
            <a:extLst>
              <a:ext uri="{FF2B5EF4-FFF2-40B4-BE49-F238E27FC236}">
                <a16:creationId xmlns:a16="http://schemas.microsoft.com/office/drawing/2014/main" id="{28D4045A-E327-4892-6A89-6CBE5583D417}"/>
              </a:ext>
            </a:extLst>
          </p:cNvPr>
          <p:cNvSpPr>
            <a:spLocks noGrp="1"/>
          </p:cNvSpPr>
          <p:nvPr>
            <p:ph type="title"/>
          </p:nvPr>
        </p:nvSpPr>
        <p:spPr>
          <a:xfrm>
            <a:off x="1642654" y="1948985"/>
            <a:ext cx="8906692" cy="2960028"/>
          </a:xfrm>
          <a:prstGeom prst="rect">
            <a:avLst/>
          </a:prstGeom>
        </p:spPr>
        <p:txBody>
          <a:bodyPr vert="horz" lIns="91440" tIns="45720" rIns="91440" bIns="45720" rtlCol="0" anchor="ctr">
            <a:normAutofit/>
          </a:bodyPr>
          <a:lstStyle/>
          <a:p>
            <a:r>
              <a:rPr lang="en-US" dirty="0"/>
              <a:t>Click to edit </a:t>
            </a:r>
            <a:br>
              <a:rPr lang="en-US" dirty="0"/>
            </a:br>
            <a:r>
              <a:rPr lang="en-US" dirty="0"/>
              <a:t>Master title style</a:t>
            </a:r>
          </a:p>
        </p:txBody>
      </p:sp>
    </p:spTree>
    <p:extLst>
      <p:ext uri="{BB962C8B-B14F-4D97-AF65-F5344CB8AC3E}">
        <p14:creationId xmlns:p14="http://schemas.microsoft.com/office/powerpoint/2010/main" val="13667975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ividers - Tech Tow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Placeholder 10">
            <a:extLst>
              <a:ext uri="{FF2B5EF4-FFF2-40B4-BE49-F238E27FC236}">
                <a16:creationId xmlns:a16="http://schemas.microsoft.com/office/drawing/2014/main" id="{6B75A76D-59A5-A55D-8427-D310560791ED}"/>
              </a:ext>
            </a:extLst>
          </p:cNvPr>
          <p:cNvSpPr>
            <a:spLocks noGrp="1"/>
          </p:cNvSpPr>
          <p:nvPr>
            <p:ph type="title"/>
          </p:nvPr>
        </p:nvSpPr>
        <p:spPr>
          <a:xfrm>
            <a:off x="1642654" y="1948985"/>
            <a:ext cx="8906692" cy="2960028"/>
          </a:xfrm>
          <a:prstGeom prst="rect">
            <a:avLst/>
          </a:prstGeom>
        </p:spPr>
        <p:txBody>
          <a:bodyPr vert="horz" lIns="91440" tIns="45720" rIns="91440" bIns="45720" rtlCol="0" anchor="ctr">
            <a:normAutofit/>
          </a:bodyPr>
          <a:lstStyle/>
          <a:p>
            <a:r>
              <a:rPr lang="en-US" dirty="0"/>
              <a:t>Click to edit </a:t>
            </a:r>
            <a:br>
              <a:rPr lang="en-US" dirty="0"/>
            </a:br>
            <a:r>
              <a:rPr lang="en-US" dirty="0"/>
              <a:t>Master title style</a:t>
            </a:r>
          </a:p>
        </p:txBody>
      </p:sp>
    </p:spTree>
    <p:extLst>
      <p:ext uri="{BB962C8B-B14F-4D97-AF65-F5344CB8AC3E}">
        <p14:creationId xmlns:p14="http://schemas.microsoft.com/office/powerpoint/2010/main" val="7816243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ividers - Wrec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Placeholder 10">
            <a:extLst>
              <a:ext uri="{FF2B5EF4-FFF2-40B4-BE49-F238E27FC236}">
                <a16:creationId xmlns:a16="http://schemas.microsoft.com/office/drawing/2014/main" id="{E3126A54-2183-1E0F-7A09-1B69C88EFBF2}"/>
              </a:ext>
            </a:extLst>
          </p:cNvPr>
          <p:cNvSpPr>
            <a:spLocks noGrp="1"/>
          </p:cNvSpPr>
          <p:nvPr>
            <p:ph type="title"/>
          </p:nvPr>
        </p:nvSpPr>
        <p:spPr>
          <a:xfrm>
            <a:off x="1642654" y="1948985"/>
            <a:ext cx="8906692" cy="2960028"/>
          </a:xfrm>
          <a:prstGeom prst="rect">
            <a:avLst/>
          </a:prstGeom>
        </p:spPr>
        <p:txBody>
          <a:bodyPr vert="horz" lIns="91440" tIns="45720" rIns="91440" bIns="45720" rtlCol="0" anchor="ctr">
            <a:normAutofit/>
          </a:bodyPr>
          <a:lstStyle/>
          <a:p>
            <a:r>
              <a:rPr lang="en-US" dirty="0"/>
              <a:t>Click to edit </a:t>
            </a:r>
            <a:br>
              <a:rPr lang="en-US" dirty="0"/>
            </a:br>
            <a:r>
              <a:rPr lang="en-US" dirty="0"/>
              <a:t>Master title style</a:t>
            </a:r>
          </a:p>
        </p:txBody>
      </p:sp>
    </p:spTree>
    <p:extLst>
      <p:ext uri="{BB962C8B-B14F-4D97-AF65-F5344CB8AC3E}">
        <p14:creationId xmlns:p14="http://schemas.microsoft.com/office/powerpoint/2010/main" val="16806866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FBFBEFA-1B24-BD40-967B-224093822B35}"/>
              </a:ext>
            </a:extLst>
          </p:cNvPr>
          <p:cNvSpPr>
            <a:spLocks noGrp="1"/>
          </p:cNvSpPr>
          <p:nvPr>
            <p:ph idx="1"/>
          </p:nvPr>
        </p:nvSpPr>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C128C1E-32D8-CF48-A92C-E6AC112D0D06}"/>
              </a:ext>
            </a:extLst>
          </p:cNvPr>
          <p:cNvSpPr>
            <a:spLocks noGrp="1"/>
          </p:cNvSpPr>
          <p:nvPr>
            <p:ph type="dt" sz="half" idx="10"/>
          </p:nvPr>
        </p:nvSpPr>
        <p:spPr/>
        <p:txBody>
          <a:bodyPr/>
          <a:lstStyle/>
          <a:p>
            <a:fld id="{016554A5-B4DD-7045-B047-B7DA6D1E70A4}" type="datetimeFigureOut">
              <a:rPr lang="en-US" smtClean="0"/>
              <a:t>4/14/2025</a:t>
            </a:fld>
            <a:endParaRPr lang="en-US"/>
          </a:p>
        </p:txBody>
      </p:sp>
      <p:sp>
        <p:nvSpPr>
          <p:cNvPr id="6" name="Slide Number Placeholder 5">
            <a:extLst>
              <a:ext uri="{FF2B5EF4-FFF2-40B4-BE49-F238E27FC236}">
                <a16:creationId xmlns:a16="http://schemas.microsoft.com/office/drawing/2014/main" id="{4F2FBA1A-F7CC-514B-BEB5-104BA2E09E1E}"/>
              </a:ext>
            </a:extLst>
          </p:cNvPr>
          <p:cNvSpPr>
            <a:spLocks noGrp="1"/>
          </p:cNvSpPr>
          <p:nvPr>
            <p:ph type="sldNum" sz="quarter" idx="12"/>
          </p:nvPr>
        </p:nvSpPr>
        <p:spPr/>
        <p:txBody>
          <a:bodyPr/>
          <a:lstStyle/>
          <a:p>
            <a:fld id="{AE678206-0642-9F48-9727-6B519CB285FA}" type="slidenum">
              <a:rPr lang="en-US" smtClean="0"/>
              <a:t>‹#›</a:t>
            </a:fld>
            <a:endParaRPr lang="en-US"/>
          </a:p>
        </p:txBody>
      </p:sp>
      <p:sp>
        <p:nvSpPr>
          <p:cNvPr id="7" name="Title Placeholder 1">
            <a:extLst>
              <a:ext uri="{FF2B5EF4-FFF2-40B4-BE49-F238E27FC236}">
                <a16:creationId xmlns:a16="http://schemas.microsoft.com/office/drawing/2014/main" id="{D1CD0E1A-EFF5-9943-8AA6-521A2B23E647}"/>
              </a:ext>
            </a:extLst>
          </p:cNvPr>
          <p:cNvSpPr>
            <a:spLocks noGrp="1"/>
          </p:cNvSpPr>
          <p:nvPr>
            <p:ph type="title"/>
          </p:nvPr>
        </p:nvSpPr>
        <p:spPr>
          <a:xfrm>
            <a:off x="381000" y="200722"/>
            <a:ext cx="11430000" cy="1014761"/>
          </a:xfrm>
          <a:prstGeom prst="rect">
            <a:avLst/>
          </a:prstGeom>
        </p:spPr>
        <p:txBody>
          <a:bodyPr vert="horz" lIns="91440" tIns="45720" rIns="91440" bIns="45720" rtlCol="0" anchor="ctr">
            <a:normAutofit/>
          </a:bodyPr>
          <a:lstStyle/>
          <a:p>
            <a:r>
              <a:rPr lang="en-US" dirty="0"/>
              <a:t>Click to edit Master title style</a:t>
            </a:r>
          </a:p>
        </p:txBody>
      </p:sp>
    </p:spTree>
    <p:extLst>
      <p:ext uri="{BB962C8B-B14F-4D97-AF65-F5344CB8AC3E}">
        <p14:creationId xmlns:p14="http://schemas.microsoft.com/office/powerpoint/2010/main" val="5715059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B768D-628B-BB40-BEE5-32E27182F2C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4DA323E-BF1A-8C44-9650-0F8A4E12DCC0}"/>
              </a:ext>
            </a:extLst>
          </p:cNvPr>
          <p:cNvSpPr>
            <a:spLocks noGrp="1"/>
          </p:cNvSpPr>
          <p:nvPr>
            <p:ph sz="half" idx="1"/>
          </p:nvPr>
        </p:nvSpPr>
        <p:spPr>
          <a:xfrm>
            <a:off x="379048" y="1215483"/>
            <a:ext cx="5615353" cy="4225652"/>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271EEF26-478D-684B-BFF1-D8FD9BE7D5F9}"/>
              </a:ext>
            </a:extLst>
          </p:cNvPr>
          <p:cNvSpPr>
            <a:spLocks noGrp="1"/>
          </p:cNvSpPr>
          <p:nvPr>
            <p:ph sz="half" idx="2"/>
          </p:nvPr>
        </p:nvSpPr>
        <p:spPr>
          <a:xfrm>
            <a:off x="6197600" y="1215483"/>
            <a:ext cx="5613400" cy="4225652"/>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75ABF72E-E074-E741-8514-3417AC9D80AB}"/>
              </a:ext>
            </a:extLst>
          </p:cNvPr>
          <p:cNvSpPr>
            <a:spLocks noGrp="1"/>
          </p:cNvSpPr>
          <p:nvPr>
            <p:ph type="dt" sz="half" idx="10"/>
          </p:nvPr>
        </p:nvSpPr>
        <p:spPr/>
        <p:txBody>
          <a:bodyPr/>
          <a:lstStyle/>
          <a:p>
            <a:fld id="{016554A5-B4DD-7045-B047-B7DA6D1E70A4}" type="datetimeFigureOut">
              <a:rPr lang="en-US" smtClean="0"/>
              <a:t>4/14/2025</a:t>
            </a:fld>
            <a:endParaRPr lang="en-US"/>
          </a:p>
        </p:txBody>
      </p:sp>
      <p:sp>
        <p:nvSpPr>
          <p:cNvPr id="7" name="Slide Number Placeholder 6">
            <a:extLst>
              <a:ext uri="{FF2B5EF4-FFF2-40B4-BE49-F238E27FC236}">
                <a16:creationId xmlns:a16="http://schemas.microsoft.com/office/drawing/2014/main" id="{CB44C3EF-E136-164D-954C-112EADD99ADD}"/>
              </a:ext>
            </a:extLst>
          </p:cNvPr>
          <p:cNvSpPr>
            <a:spLocks noGrp="1"/>
          </p:cNvSpPr>
          <p:nvPr>
            <p:ph type="sldNum" sz="quarter" idx="12"/>
          </p:nvPr>
        </p:nvSpPr>
        <p:spPr/>
        <p:txBody>
          <a:bodyPr/>
          <a:lstStyle/>
          <a:p>
            <a:fld id="{AE678206-0642-9F48-9727-6B519CB285FA}" type="slidenum">
              <a:rPr lang="en-US" smtClean="0"/>
              <a:t>‹#›</a:t>
            </a:fld>
            <a:endParaRPr lang="en-US"/>
          </a:p>
        </p:txBody>
      </p:sp>
    </p:spTree>
    <p:extLst>
      <p:ext uri="{BB962C8B-B14F-4D97-AF65-F5344CB8AC3E}">
        <p14:creationId xmlns:p14="http://schemas.microsoft.com/office/powerpoint/2010/main" val="6612988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E310077-12D2-2D4D-8F51-D9CB6B044F9B}"/>
              </a:ext>
            </a:extLst>
          </p:cNvPr>
          <p:cNvSpPr>
            <a:spLocks noGrp="1"/>
          </p:cNvSpPr>
          <p:nvPr>
            <p:ph type="body" idx="1"/>
          </p:nvPr>
        </p:nvSpPr>
        <p:spPr>
          <a:xfrm>
            <a:off x="381001" y="1235113"/>
            <a:ext cx="5617633"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4" name="Content Placeholder 3">
            <a:extLst>
              <a:ext uri="{FF2B5EF4-FFF2-40B4-BE49-F238E27FC236}">
                <a16:creationId xmlns:a16="http://schemas.microsoft.com/office/drawing/2014/main" id="{4E0DF7D1-4D77-4C46-B579-F5861C7459AC}"/>
              </a:ext>
            </a:extLst>
          </p:cNvPr>
          <p:cNvSpPr>
            <a:spLocks noGrp="1"/>
          </p:cNvSpPr>
          <p:nvPr>
            <p:ph sz="half" idx="2"/>
          </p:nvPr>
        </p:nvSpPr>
        <p:spPr>
          <a:xfrm>
            <a:off x="381001" y="2078658"/>
            <a:ext cx="5617633" cy="3362478"/>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1A19A1FD-16BD-7B41-8D0F-269780D1BBDC}"/>
              </a:ext>
            </a:extLst>
          </p:cNvPr>
          <p:cNvSpPr>
            <a:spLocks noGrp="1"/>
          </p:cNvSpPr>
          <p:nvPr>
            <p:ph type="body" sz="quarter" idx="3"/>
          </p:nvPr>
        </p:nvSpPr>
        <p:spPr>
          <a:xfrm>
            <a:off x="6172200" y="1235113"/>
            <a:ext cx="563880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7FBAF2E0-F5E8-3946-89DE-62BFD441B2F1}"/>
              </a:ext>
            </a:extLst>
          </p:cNvPr>
          <p:cNvSpPr>
            <a:spLocks noGrp="1"/>
          </p:cNvSpPr>
          <p:nvPr>
            <p:ph sz="quarter" idx="4"/>
          </p:nvPr>
        </p:nvSpPr>
        <p:spPr>
          <a:xfrm>
            <a:off x="6172200" y="2078658"/>
            <a:ext cx="5638800" cy="3362478"/>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DF5BD322-BC93-4244-92C5-7651A7979906}"/>
              </a:ext>
            </a:extLst>
          </p:cNvPr>
          <p:cNvSpPr>
            <a:spLocks noGrp="1"/>
          </p:cNvSpPr>
          <p:nvPr>
            <p:ph type="dt" sz="half" idx="10"/>
          </p:nvPr>
        </p:nvSpPr>
        <p:spPr/>
        <p:txBody>
          <a:bodyPr/>
          <a:lstStyle/>
          <a:p>
            <a:fld id="{016554A5-B4DD-7045-B047-B7DA6D1E70A4}" type="datetimeFigureOut">
              <a:rPr lang="en-US" smtClean="0"/>
              <a:t>4/14/2025</a:t>
            </a:fld>
            <a:endParaRPr lang="en-US"/>
          </a:p>
        </p:txBody>
      </p:sp>
      <p:sp>
        <p:nvSpPr>
          <p:cNvPr id="9" name="Slide Number Placeholder 8">
            <a:extLst>
              <a:ext uri="{FF2B5EF4-FFF2-40B4-BE49-F238E27FC236}">
                <a16:creationId xmlns:a16="http://schemas.microsoft.com/office/drawing/2014/main" id="{E03D151B-D611-8446-9323-A31F43088641}"/>
              </a:ext>
            </a:extLst>
          </p:cNvPr>
          <p:cNvSpPr>
            <a:spLocks noGrp="1"/>
          </p:cNvSpPr>
          <p:nvPr>
            <p:ph type="sldNum" sz="quarter" idx="12"/>
          </p:nvPr>
        </p:nvSpPr>
        <p:spPr/>
        <p:txBody>
          <a:bodyPr/>
          <a:lstStyle/>
          <a:p>
            <a:fld id="{AE678206-0642-9F48-9727-6B519CB285FA}" type="slidenum">
              <a:rPr lang="en-US" smtClean="0"/>
              <a:t>‹#›</a:t>
            </a:fld>
            <a:endParaRPr lang="en-US"/>
          </a:p>
        </p:txBody>
      </p:sp>
      <p:sp>
        <p:nvSpPr>
          <p:cNvPr id="10" name="Title Placeholder 1">
            <a:extLst>
              <a:ext uri="{FF2B5EF4-FFF2-40B4-BE49-F238E27FC236}">
                <a16:creationId xmlns:a16="http://schemas.microsoft.com/office/drawing/2014/main" id="{419FCA3D-219A-9547-A7A7-4EB9BE7DD721}"/>
              </a:ext>
            </a:extLst>
          </p:cNvPr>
          <p:cNvSpPr>
            <a:spLocks noGrp="1"/>
          </p:cNvSpPr>
          <p:nvPr>
            <p:ph type="title"/>
          </p:nvPr>
        </p:nvSpPr>
        <p:spPr>
          <a:xfrm>
            <a:off x="381000" y="200722"/>
            <a:ext cx="11430000" cy="1014761"/>
          </a:xfrm>
          <a:prstGeom prst="rect">
            <a:avLst/>
          </a:prstGeom>
        </p:spPr>
        <p:txBody>
          <a:bodyPr vert="horz" lIns="91440" tIns="45720" rIns="91440" bIns="45720" rtlCol="0" anchor="ctr">
            <a:normAutofit/>
          </a:bodyPr>
          <a:lstStyle/>
          <a:p>
            <a:r>
              <a:rPr lang="en-US" dirty="0"/>
              <a:t>Click to edit Master title style</a:t>
            </a:r>
          </a:p>
        </p:txBody>
      </p:sp>
    </p:spTree>
    <p:extLst>
      <p:ext uri="{BB962C8B-B14F-4D97-AF65-F5344CB8AC3E}">
        <p14:creationId xmlns:p14="http://schemas.microsoft.com/office/powerpoint/2010/main" val="120460951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image" Target="../media/image4.jpg"/><Relationship Id="rId5" Type="http://schemas.openxmlformats.org/officeDocument/2006/relationships/theme" Target="../theme/theme2.xml"/><Relationship Id="rId4" Type="http://schemas.openxmlformats.org/officeDocument/2006/relationships/slideLayout" Target="../slideLayouts/slideLayout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4.xml"/><Relationship Id="rId3" Type="http://schemas.openxmlformats.org/officeDocument/2006/relationships/slideLayout" Target="../slideLayouts/slideLayout9.xml"/><Relationship Id="rId7" Type="http://schemas.openxmlformats.org/officeDocument/2006/relationships/slideLayout" Target="../slideLayouts/slideLayout13.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slideLayout" Target="../slideLayouts/slideLayout12.xml"/><Relationship Id="rId11" Type="http://schemas.openxmlformats.org/officeDocument/2006/relationships/image" Target="../media/image8.png"/><Relationship Id="rId5" Type="http://schemas.openxmlformats.org/officeDocument/2006/relationships/slideLayout" Target="../slideLayouts/slideLayout11.xml"/><Relationship Id="rId10" Type="http://schemas.openxmlformats.org/officeDocument/2006/relationships/theme" Target="../theme/theme3.xml"/><Relationship Id="rId4" Type="http://schemas.openxmlformats.org/officeDocument/2006/relationships/slideLayout" Target="../slideLayouts/slideLayout10.xml"/><Relationship Id="rId9"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1C16630-5558-9114-4463-47E138DB6255}"/>
              </a:ext>
            </a:extLst>
          </p:cNvPr>
          <p:cNvSpPr txBox="1">
            <a:spLocks/>
          </p:cNvSpPr>
          <p:nvPr userDrawn="1"/>
        </p:nvSpPr>
        <p:spPr>
          <a:xfrm>
            <a:off x="2447108" y="1680753"/>
            <a:ext cx="8682445" cy="2760617"/>
          </a:xfrm>
          <a:prstGeom prst="rect">
            <a:avLst/>
          </a:prstGeom>
        </p:spPr>
        <p:txBody>
          <a:bodyPr anchor="ctr" anchorCtr="0">
            <a:normAutofit/>
          </a:bodyPr>
          <a:lstStyle>
            <a:lvl1pPr algn="l" defTabSz="342900" rtl="0" eaLnBrk="1" latinLnBrk="0" hangingPunct="1">
              <a:lnSpc>
                <a:spcPct val="100000"/>
              </a:lnSpc>
              <a:spcBef>
                <a:spcPct val="0"/>
              </a:spcBef>
              <a:buNone/>
              <a:defRPr sz="6000" b="1" i="0" kern="1200" cap="none" spc="0" baseline="0">
                <a:solidFill>
                  <a:srgbClr val="003057"/>
                </a:solidFill>
                <a:latin typeface="Roboto" panose="02000000000000000000" pitchFamily="2" charset="0"/>
                <a:ea typeface="Roboto" panose="02000000000000000000" pitchFamily="2" charset="0"/>
                <a:cs typeface="Roboto" panose="02000000000000000000" pitchFamily="2" charset="0"/>
              </a:defRPr>
            </a:lvl1pPr>
          </a:lstStyle>
          <a:p>
            <a:endParaRPr lang="en-US" dirty="0"/>
          </a:p>
        </p:txBody>
      </p:sp>
      <p:sp>
        <p:nvSpPr>
          <p:cNvPr id="11" name="Title Placeholder 10">
            <a:extLst>
              <a:ext uri="{FF2B5EF4-FFF2-40B4-BE49-F238E27FC236}">
                <a16:creationId xmlns:a16="http://schemas.microsoft.com/office/drawing/2014/main" id="{3552819F-CE1E-70EB-07B5-3B61D2578A1C}"/>
              </a:ext>
            </a:extLst>
          </p:cNvPr>
          <p:cNvSpPr>
            <a:spLocks noGrp="1"/>
          </p:cNvSpPr>
          <p:nvPr>
            <p:ph type="title"/>
          </p:nvPr>
        </p:nvSpPr>
        <p:spPr>
          <a:xfrm>
            <a:off x="2447108" y="1846217"/>
            <a:ext cx="8906692" cy="2595153"/>
          </a:xfrm>
          <a:prstGeom prst="rect">
            <a:avLst/>
          </a:prstGeom>
        </p:spPr>
        <p:txBody>
          <a:bodyPr vert="horz" lIns="91440" tIns="45720" rIns="91440" bIns="45720" rtlCol="0" anchor="ctr">
            <a:normAutofit/>
          </a:bodyPr>
          <a:lstStyle/>
          <a:p>
            <a:r>
              <a:rPr lang="en-US" dirty="0"/>
              <a:t>Click to edit </a:t>
            </a:r>
            <a:br>
              <a:rPr lang="en-US" dirty="0"/>
            </a:br>
            <a:r>
              <a:rPr lang="en-US" dirty="0"/>
              <a:t>Master title style</a:t>
            </a:r>
          </a:p>
        </p:txBody>
      </p:sp>
      <p:sp>
        <p:nvSpPr>
          <p:cNvPr id="12" name="Text Placeholder 11">
            <a:extLst>
              <a:ext uri="{FF2B5EF4-FFF2-40B4-BE49-F238E27FC236}">
                <a16:creationId xmlns:a16="http://schemas.microsoft.com/office/drawing/2014/main" id="{CBD913C0-CC86-E0C0-B503-69104064ECF7}"/>
              </a:ext>
            </a:extLst>
          </p:cNvPr>
          <p:cNvSpPr>
            <a:spLocks noGrp="1"/>
          </p:cNvSpPr>
          <p:nvPr>
            <p:ph type="body" idx="1"/>
          </p:nvPr>
        </p:nvSpPr>
        <p:spPr>
          <a:xfrm>
            <a:off x="2447108" y="4441370"/>
            <a:ext cx="8906692" cy="625930"/>
          </a:xfrm>
          <a:prstGeom prst="rect">
            <a:avLst/>
          </a:prstGeom>
        </p:spPr>
        <p:txBody>
          <a:bodyPr vert="horz" lIns="91440" tIns="45720" rIns="91440" bIns="45720" rtlCol="0">
            <a:normAutofit/>
          </a:bodyPr>
          <a:lstStyle/>
          <a:p>
            <a:r>
              <a:rPr lang="en-US" dirty="0"/>
              <a:t>Click to edit Master subtitle style</a:t>
            </a:r>
          </a:p>
        </p:txBody>
      </p:sp>
    </p:spTree>
    <p:extLst>
      <p:ext uri="{BB962C8B-B14F-4D97-AF65-F5344CB8AC3E}">
        <p14:creationId xmlns:p14="http://schemas.microsoft.com/office/powerpoint/2010/main" val="2336126548"/>
      </p:ext>
    </p:extLst>
  </p:cSld>
  <p:clrMap bg1="lt1" tx1="dk1" bg2="lt2" tx2="dk2" accent1="accent1" accent2="accent2" accent3="accent3" accent4="accent4" accent5="accent5" accent6="accent6" hlink="hlink" folHlink="folHlink"/>
  <p:sldLayoutIdLst>
    <p:sldLayoutId id="2147483696" r:id="rId1"/>
    <p:sldLayoutId id="2147483707" r:id="rId2"/>
  </p:sldLayoutIdLst>
  <p:txStyles>
    <p:titleStyle>
      <a:lvl1pPr algn="l" defTabSz="342900" rtl="0" eaLnBrk="1" latinLnBrk="0" hangingPunct="1">
        <a:spcBef>
          <a:spcPct val="0"/>
        </a:spcBef>
        <a:buNone/>
        <a:defRPr sz="6000" b="1" i="0" kern="1200">
          <a:solidFill>
            <a:schemeClr val="tx1"/>
          </a:solidFill>
          <a:latin typeface="Roboto" panose="02000000000000000000" pitchFamily="2" charset="0"/>
          <a:ea typeface="Roboto" panose="02000000000000000000" pitchFamily="2" charset="0"/>
          <a:cs typeface="Roboto" panose="02000000000000000000" pitchFamily="2" charset="0"/>
        </a:defRPr>
      </a:lvl1pPr>
    </p:titleStyle>
    <p:bodyStyle>
      <a:lvl1pPr marL="0" indent="0" algn="l" defTabSz="342900" rtl="0" eaLnBrk="1" latinLnBrk="0" hangingPunct="1">
        <a:spcBef>
          <a:spcPct val="20000"/>
        </a:spcBef>
        <a:buFont typeface="Arial"/>
        <a:buNone/>
        <a:defRPr sz="1800" kern="1200">
          <a:solidFill>
            <a:srgbClr val="B3A369"/>
          </a:solidFill>
          <a:latin typeface="+mn-lt"/>
          <a:ea typeface="+mn-ea"/>
          <a:cs typeface="+mn-cs"/>
        </a:defRPr>
      </a:lvl1pPr>
      <a:lvl2pPr marL="557213" indent="-214313" algn="l" defTabSz="342900" rtl="0" eaLnBrk="1" latinLnBrk="0" hangingPunct="1">
        <a:spcBef>
          <a:spcPct val="20000"/>
        </a:spcBef>
        <a:buFont typeface="Arial"/>
        <a:buChar char="–"/>
        <a:defRPr sz="2100" kern="1200">
          <a:solidFill>
            <a:schemeClr val="tx1"/>
          </a:solidFill>
          <a:latin typeface="+mn-lt"/>
          <a:ea typeface="+mn-ea"/>
          <a:cs typeface="+mn-cs"/>
        </a:defRPr>
      </a:lvl2pPr>
      <a:lvl3pPr marL="857250" indent="-171450" algn="l" defTabSz="342900" rtl="0" eaLnBrk="1" latinLnBrk="0" hangingPunct="1">
        <a:spcBef>
          <a:spcPct val="20000"/>
        </a:spcBef>
        <a:buFont typeface="Arial"/>
        <a:buChar char="•"/>
        <a:defRPr sz="1800" kern="1200">
          <a:solidFill>
            <a:schemeClr val="tx1"/>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543050" indent="-171450" algn="l" defTabSz="342900" rtl="0" eaLnBrk="1" latinLnBrk="0" hangingPunct="1">
        <a:spcBef>
          <a:spcPct val="20000"/>
        </a:spcBef>
        <a:buFont typeface="Arial"/>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6"/>
          <a:srcRect/>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9555A20D-930F-A185-C845-C95F4365004A}"/>
              </a:ext>
            </a:extLst>
          </p:cNvPr>
          <p:cNvSpPr txBox="1">
            <a:spLocks/>
          </p:cNvSpPr>
          <p:nvPr userDrawn="1"/>
        </p:nvSpPr>
        <p:spPr>
          <a:xfrm>
            <a:off x="1746069" y="2137954"/>
            <a:ext cx="8699862" cy="2582091"/>
          </a:xfrm>
          <a:prstGeom prst="rect">
            <a:avLst/>
          </a:prstGeom>
        </p:spPr>
        <p:txBody>
          <a:bodyPr anchor="ctr" anchorCtr="0">
            <a:normAutofit/>
          </a:bodyPr>
          <a:lstStyle>
            <a:lvl1pPr algn="ctr" defTabSz="342900" rtl="0" eaLnBrk="1" latinLnBrk="0" hangingPunct="1">
              <a:lnSpc>
                <a:spcPct val="100000"/>
              </a:lnSpc>
              <a:spcBef>
                <a:spcPct val="0"/>
              </a:spcBef>
              <a:buNone/>
              <a:defRPr sz="6000" b="1" i="0" kern="1200" cap="none" spc="0" baseline="0">
                <a:solidFill>
                  <a:srgbClr val="003057"/>
                </a:solidFill>
                <a:latin typeface="Roboto" panose="02000000000000000000" pitchFamily="2" charset="0"/>
                <a:ea typeface="Roboto" panose="02000000000000000000" pitchFamily="2" charset="0"/>
                <a:cs typeface="Roboto" panose="02000000000000000000" pitchFamily="2" charset="0"/>
              </a:defRPr>
            </a:lvl1pPr>
          </a:lstStyle>
          <a:p>
            <a:endParaRPr lang="en-US" dirty="0"/>
          </a:p>
        </p:txBody>
      </p:sp>
      <p:sp>
        <p:nvSpPr>
          <p:cNvPr id="4" name="Title Placeholder 10">
            <a:extLst>
              <a:ext uri="{FF2B5EF4-FFF2-40B4-BE49-F238E27FC236}">
                <a16:creationId xmlns:a16="http://schemas.microsoft.com/office/drawing/2014/main" id="{C83A85DD-FCD4-4A59-0F3C-B8F9FA03085F}"/>
              </a:ext>
            </a:extLst>
          </p:cNvPr>
          <p:cNvSpPr>
            <a:spLocks noGrp="1"/>
          </p:cNvSpPr>
          <p:nvPr>
            <p:ph type="title"/>
          </p:nvPr>
        </p:nvSpPr>
        <p:spPr>
          <a:xfrm>
            <a:off x="1642654" y="1948985"/>
            <a:ext cx="8906692" cy="2960028"/>
          </a:xfrm>
          <a:prstGeom prst="rect">
            <a:avLst/>
          </a:prstGeom>
        </p:spPr>
        <p:txBody>
          <a:bodyPr vert="horz" lIns="91440" tIns="45720" rIns="91440" bIns="45720" rtlCol="0" anchor="ctr">
            <a:normAutofit/>
          </a:bodyPr>
          <a:lstStyle/>
          <a:p>
            <a:r>
              <a:rPr lang="en-US" dirty="0"/>
              <a:t>Click to edit </a:t>
            </a:r>
            <a:br>
              <a:rPr lang="en-US" dirty="0"/>
            </a:br>
            <a:r>
              <a:rPr lang="en-US" dirty="0"/>
              <a:t>Master title style</a:t>
            </a:r>
          </a:p>
        </p:txBody>
      </p:sp>
    </p:spTree>
    <p:extLst>
      <p:ext uri="{BB962C8B-B14F-4D97-AF65-F5344CB8AC3E}">
        <p14:creationId xmlns:p14="http://schemas.microsoft.com/office/powerpoint/2010/main" val="4265836520"/>
      </p:ext>
    </p:extLst>
  </p:cSld>
  <p:clrMap bg1="lt1" tx1="dk1" bg2="lt2" tx2="dk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Lst>
  <p:txStyles>
    <p:titleStyle>
      <a:lvl1pPr algn="ctr" defTabSz="342900" rtl="0" eaLnBrk="1" latinLnBrk="0" hangingPunct="1">
        <a:spcBef>
          <a:spcPct val="0"/>
        </a:spcBef>
        <a:buNone/>
        <a:defRPr sz="6000" b="1" i="0" kern="1200">
          <a:solidFill>
            <a:schemeClr val="tx1"/>
          </a:solidFill>
          <a:latin typeface="Roboto" panose="02000000000000000000" pitchFamily="2" charset="0"/>
          <a:ea typeface="Roboto" panose="02000000000000000000" pitchFamily="2" charset="0"/>
          <a:cs typeface="Roboto" panose="02000000000000000000" pitchFamily="2" charset="0"/>
        </a:defRPr>
      </a:lvl1pPr>
    </p:titleStyle>
    <p:bodyStyle>
      <a:lvl1pPr marL="257175" indent="-257175" algn="l" defTabSz="342900" rtl="0" eaLnBrk="1" latinLnBrk="0" hangingPunct="1">
        <a:spcBef>
          <a:spcPct val="20000"/>
        </a:spcBef>
        <a:buFont typeface="Arial"/>
        <a:buChar char="•"/>
        <a:defRPr sz="2400" kern="1200">
          <a:solidFill>
            <a:schemeClr val="tx1"/>
          </a:solidFill>
          <a:latin typeface="+mn-lt"/>
          <a:ea typeface="+mn-ea"/>
          <a:cs typeface="+mn-cs"/>
        </a:defRPr>
      </a:lvl1pPr>
      <a:lvl2pPr marL="557213" indent="-214313" algn="l" defTabSz="342900" rtl="0" eaLnBrk="1" latinLnBrk="0" hangingPunct="1">
        <a:spcBef>
          <a:spcPct val="20000"/>
        </a:spcBef>
        <a:buFont typeface="Arial"/>
        <a:buChar char="–"/>
        <a:defRPr sz="2100" kern="1200">
          <a:solidFill>
            <a:schemeClr val="tx1"/>
          </a:solidFill>
          <a:latin typeface="+mn-lt"/>
          <a:ea typeface="+mn-ea"/>
          <a:cs typeface="+mn-cs"/>
        </a:defRPr>
      </a:lvl2pPr>
      <a:lvl3pPr marL="857250" indent="-171450" algn="l" defTabSz="342900" rtl="0" eaLnBrk="1" latinLnBrk="0" hangingPunct="1">
        <a:spcBef>
          <a:spcPct val="20000"/>
        </a:spcBef>
        <a:buFont typeface="Arial"/>
        <a:buChar char="•"/>
        <a:defRPr sz="1800" kern="1200">
          <a:solidFill>
            <a:schemeClr val="tx1"/>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543050" indent="-171450" algn="l" defTabSz="342900" rtl="0" eaLnBrk="1" latinLnBrk="0" hangingPunct="1">
        <a:spcBef>
          <a:spcPct val="20000"/>
        </a:spcBef>
        <a:buFont typeface="Arial"/>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66794E2-0939-7444-A82A-8BD5C7FA1DDC}"/>
              </a:ext>
            </a:extLst>
          </p:cNvPr>
          <p:cNvSpPr>
            <a:spLocks noGrp="1"/>
          </p:cNvSpPr>
          <p:nvPr>
            <p:ph type="title"/>
          </p:nvPr>
        </p:nvSpPr>
        <p:spPr>
          <a:xfrm>
            <a:off x="381000" y="200722"/>
            <a:ext cx="11430000" cy="1014761"/>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E616A5F8-57A3-204B-9489-10B6EA097328}"/>
              </a:ext>
            </a:extLst>
          </p:cNvPr>
          <p:cNvSpPr>
            <a:spLocks noGrp="1"/>
          </p:cNvSpPr>
          <p:nvPr>
            <p:ph type="body" idx="1"/>
          </p:nvPr>
        </p:nvSpPr>
        <p:spPr>
          <a:xfrm>
            <a:off x="381000" y="1215485"/>
            <a:ext cx="11429999" cy="4225650"/>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42B2C088-FD5F-6E47-B5E9-B42B8CA51A39}"/>
              </a:ext>
            </a:extLst>
          </p:cNvPr>
          <p:cNvSpPr>
            <a:spLocks noGrp="1"/>
          </p:cNvSpPr>
          <p:nvPr>
            <p:ph type="dt" sz="half" idx="2"/>
          </p:nvPr>
        </p:nvSpPr>
        <p:spPr>
          <a:xfrm>
            <a:off x="1408329" y="6182540"/>
            <a:ext cx="1546654" cy="365125"/>
          </a:xfrm>
          <a:prstGeom prst="rect">
            <a:avLst/>
          </a:prstGeom>
        </p:spPr>
        <p:txBody>
          <a:bodyPr vert="horz" lIns="91440" tIns="45720" rIns="91440" bIns="45720" rtlCol="0" anchor="ctr"/>
          <a:lstStyle>
            <a:lvl1pPr algn="l">
              <a:defRPr sz="1200">
                <a:solidFill>
                  <a:schemeClr val="tx1">
                    <a:tint val="75000"/>
                  </a:schemeClr>
                </a:solidFill>
                <a:latin typeface="Roboto" panose="02000000000000000000" pitchFamily="2" charset="0"/>
                <a:ea typeface="Roboto" panose="02000000000000000000" pitchFamily="2" charset="0"/>
                <a:cs typeface="Roboto" panose="02000000000000000000" pitchFamily="2" charset="0"/>
              </a:defRPr>
            </a:lvl1pPr>
          </a:lstStyle>
          <a:p>
            <a:fld id="{016554A5-B4DD-7045-B047-B7DA6D1E70A4}" type="datetimeFigureOut">
              <a:rPr lang="en-US" smtClean="0"/>
              <a:pPr/>
              <a:t>4/14/2025</a:t>
            </a:fld>
            <a:endParaRPr lang="en-US" dirty="0"/>
          </a:p>
        </p:txBody>
      </p:sp>
      <p:sp>
        <p:nvSpPr>
          <p:cNvPr id="6" name="Slide Number Placeholder 5">
            <a:extLst>
              <a:ext uri="{FF2B5EF4-FFF2-40B4-BE49-F238E27FC236}">
                <a16:creationId xmlns:a16="http://schemas.microsoft.com/office/drawing/2014/main" id="{AA9F842A-A21A-C542-88CC-30F0DD78DA6E}"/>
              </a:ext>
            </a:extLst>
          </p:cNvPr>
          <p:cNvSpPr>
            <a:spLocks noGrp="1"/>
          </p:cNvSpPr>
          <p:nvPr>
            <p:ph type="sldNum" sz="quarter" idx="4"/>
          </p:nvPr>
        </p:nvSpPr>
        <p:spPr>
          <a:xfrm>
            <a:off x="381000" y="6182540"/>
            <a:ext cx="916577" cy="365125"/>
          </a:xfrm>
          <a:prstGeom prst="rect">
            <a:avLst/>
          </a:prstGeom>
        </p:spPr>
        <p:txBody>
          <a:bodyPr vert="horz" lIns="91440" tIns="45720" rIns="91440" bIns="45720" rtlCol="0" anchor="ctr"/>
          <a:lstStyle>
            <a:lvl1pPr algn="l">
              <a:defRPr sz="1200">
                <a:solidFill>
                  <a:schemeClr val="tx1">
                    <a:tint val="75000"/>
                  </a:schemeClr>
                </a:solidFill>
                <a:latin typeface="Roboto" panose="02000000000000000000" pitchFamily="2" charset="0"/>
                <a:ea typeface="Roboto" panose="02000000000000000000" pitchFamily="2" charset="0"/>
                <a:cs typeface="Roboto" panose="02000000000000000000" pitchFamily="2" charset="0"/>
              </a:defRPr>
            </a:lvl1pPr>
          </a:lstStyle>
          <a:p>
            <a:fld id="{AE678206-0642-9F48-9727-6B519CB285FA}" type="slidenum">
              <a:rPr lang="en-US" smtClean="0"/>
              <a:pPr/>
              <a:t>‹#›</a:t>
            </a:fld>
            <a:endParaRPr lang="en-US" dirty="0"/>
          </a:p>
        </p:txBody>
      </p:sp>
    </p:spTree>
    <p:extLst>
      <p:ext uri="{BB962C8B-B14F-4D97-AF65-F5344CB8AC3E}">
        <p14:creationId xmlns:p14="http://schemas.microsoft.com/office/powerpoint/2010/main" val="2871032842"/>
      </p:ext>
    </p:extLst>
  </p:cSld>
  <p:clrMap bg1="lt1" tx1="dk1" bg2="lt2" tx2="dk2" accent1="accent1" accent2="accent2" accent3="accent3" accent4="accent4" accent5="accent5" accent6="accent6" hlink="hlink" folHlink="folHlink"/>
  <p:sldLayoutIdLst>
    <p:sldLayoutId id="2147483685" r:id="rId1"/>
    <p:sldLayoutId id="2147483687" r:id="rId2"/>
    <p:sldLayoutId id="2147483688" r:id="rId3"/>
    <p:sldLayoutId id="2147483693" r:id="rId4"/>
    <p:sldLayoutId id="2147483690" r:id="rId5"/>
    <p:sldLayoutId id="2147483691" r:id="rId6"/>
    <p:sldLayoutId id="2147483692" r:id="rId7"/>
    <p:sldLayoutId id="2147483694" r:id="rId8"/>
    <p:sldLayoutId id="2147483708" r:id="rId9"/>
  </p:sldLayoutIdLst>
  <p:txStyles>
    <p:titleStyle>
      <a:lvl1pPr algn="l" defTabSz="914400" rtl="0" eaLnBrk="1" latinLnBrk="0" hangingPunct="1">
        <a:lnSpc>
          <a:spcPct val="90000"/>
        </a:lnSpc>
        <a:spcBef>
          <a:spcPct val="0"/>
        </a:spcBef>
        <a:buNone/>
        <a:defRPr sz="3600" b="1" i="0" kern="1200" baseline="0">
          <a:solidFill>
            <a:srgbClr val="A7934B"/>
          </a:solidFill>
          <a:latin typeface="Roboto" panose="02000000000000000000" pitchFamily="2" charset="0"/>
          <a:ea typeface="Roboto" panose="02000000000000000000" pitchFamily="2" charset="0"/>
          <a:cs typeface="Roboto" panose="02000000000000000000" pitchFamily="2"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b="0" kern="1200">
          <a:solidFill>
            <a:srgbClr val="003057"/>
          </a:solidFill>
          <a:latin typeface="Roboto" panose="02000000000000000000" pitchFamily="2" charset="0"/>
          <a:ea typeface="Roboto" panose="02000000000000000000" pitchFamily="2" charset="0"/>
          <a:cs typeface="Roboto"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b="0" kern="1200">
          <a:solidFill>
            <a:srgbClr val="003057"/>
          </a:solidFill>
          <a:latin typeface="Roboto" panose="02000000000000000000" pitchFamily="2" charset="0"/>
          <a:ea typeface="Roboto" panose="02000000000000000000" pitchFamily="2" charset="0"/>
          <a:cs typeface="Roboto"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b="0" kern="1200">
          <a:solidFill>
            <a:srgbClr val="003057"/>
          </a:solidFill>
          <a:latin typeface="Roboto" panose="02000000000000000000" pitchFamily="2" charset="0"/>
          <a:ea typeface="Roboto" panose="02000000000000000000" pitchFamily="2" charset="0"/>
          <a:cs typeface="Roboto"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b="0" kern="1200">
          <a:solidFill>
            <a:srgbClr val="003057"/>
          </a:solidFill>
          <a:latin typeface="Roboto" panose="02000000000000000000" pitchFamily="2" charset="0"/>
          <a:ea typeface="Roboto" panose="02000000000000000000" pitchFamily="2" charset="0"/>
          <a:cs typeface="Roboto"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100" b="0" kern="1200">
          <a:solidFill>
            <a:srgbClr val="003057"/>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hyperlink" Target="https://www.computersandchildren.com/download/the-impact-of-an-interactive-digital-learning-module-on-students-academic-performance-and-memory-13654.pdf" TargetMode="External"/><Relationship Id="rId7" Type="http://schemas.openxmlformats.org/officeDocument/2006/relationships/image" Target="../media/image11.png"/><Relationship Id="rId12" Type="http://schemas.openxmlformats.org/officeDocument/2006/relationships/image" Target="../media/image16.svg"/><Relationship Id="rId2" Type="http://schemas.openxmlformats.org/officeDocument/2006/relationships/hyperlink" Target="https://www.apa.org/news/podcasts/speaking-of-psychology/attention-spans" TargetMode="External"/><Relationship Id="rId1" Type="http://schemas.openxmlformats.org/officeDocument/2006/relationships/slideLayout" Target="../slideLayouts/slideLayout15.xml"/><Relationship Id="rId6" Type="http://schemas.openxmlformats.org/officeDocument/2006/relationships/image" Target="../media/image10.sv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svg"/><Relationship Id="rId4" Type="http://schemas.openxmlformats.org/officeDocument/2006/relationships/hyperlink" Target="https://bmcmededuc.biomedcentral.com/articles/10.1186/s12909-024-05247-y" TargetMode="External"/><Relationship Id="rId9"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descr="decorative"/>
          <p:cNvSpPr>
            <a:spLocks/>
          </p:cNvSpPr>
          <p:nvPr/>
        </p:nvSpPr>
        <p:spPr>
          <a:xfrm>
            <a:off x="143927" y="140758"/>
            <a:ext cx="6286500" cy="685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75" dirty="0"/>
          </a:p>
        </p:txBody>
      </p:sp>
      <p:sp>
        <p:nvSpPr>
          <p:cNvPr id="6" name="Rectangle 5" descr="background"/>
          <p:cNvSpPr>
            <a:spLocks/>
          </p:cNvSpPr>
          <p:nvPr/>
        </p:nvSpPr>
        <p:spPr>
          <a:xfrm>
            <a:off x="143927" y="712258"/>
            <a:ext cx="5249444" cy="381000"/>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375" dirty="0"/>
          </a:p>
        </p:txBody>
      </p:sp>
      <p:sp>
        <p:nvSpPr>
          <p:cNvPr id="8" name="TextBox 7"/>
          <p:cNvSpPr txBox="1"/>
          <p:nvPr/>
        </p:nvSpPr>
        <p:spPr>
          <a:xfrm>
            <a:off x="100205" y="1640706"/>
            <a:ext cx="3598882" cy="1954381"/>
          </a:xfrm>
          <a:prstGeom prst="rect">
            <a:avLst/>
          </a:prstGeom>
          <a:noFill/>
        </p:spPr>
        <p:txBody>
          <a:bodyPr wrap="square" rtlCol="0">
            <a:spAutoFit/>
          </a:bodyPr>
          <a:lstStyle/>
          <a:p>
            <a:r>
              <a:rPr lang="en-US" sz="800" dirty="0"/>
              <a:t>Research indicates that the average attention span has significantly decreased over the past two decades, with digital media consumption being a contributing factor. This decline poses challenges for traditional educational methods, which often rely on prolonged focus and passive learning. Interactive learning platforms, incorporating elements such as quizzes, games, and dynamic infographics, offer a promising alternative. These methods align with Mayer’s Cognitive Theory of Multimedia Learning and </a:t>
            </a:r>
            <a:r>
              <a:rPr lang="en-US" sz="800" dirty="0" err="1"/>
              <a:t>Sweller’s</a:t>
            </a:r>
            <a:r>
              <a:rPr lang="en-US" sz="800" dirty="0"/>
              <a:t> Cognitive Load Theory, suggesting that well-designed multimedia can enhance learning by engaging multiple cognitive channels and reducing unnecessary cognitive load. Moreover, interactive learning environments have been found to stimulate brain activity, aiding in the development of memory, flexibility of thinking, and problem-solving skills. Given the critical developmental stage of adolescents, integrating interactive learning strategies could be instrumental in counteracting the adverse effects of digital distractions.</a:t>
            </a:r>
            <a:endParaRPr lang="en-US" sz="800" dirty="0">
              <a:ln w="0"/>
              <a:effectLst>
                <a:outerShdw blurRad="38100" dist="19050" dir="2700000" algn="tl" rotWithShape="0">
                  <a:schemeClr val="dk1">
                    <a:alpha val="40000"/>
                  </a:schemeClr>
                </a:outerShdw>
              </a:effectLst>
              <a:latin typeface="Arial" panose="020B0604020202020204" pitchFamily="34" charset="0"/>
              <a:ea typeface="Roboto" panose="02000000000000000000" pitchFamily="2" charset="0"/>
              <a:cs typeface="Arial" panose="020B0604020202020204" pitchFamily="34" charset="0"/>
            </a:endParaRPr>
          </a:p>
        </p:txBody>
      </p:sp>
      <p:sp>
        <p:nvSpPr>
          <p:cNvPr id="10" name="TextBox 9"/>
          <p:cNvSpPr txBox="1"/>
          <p:nvPr/>
        </p:nvSpPr>
        <p:spPr>
          <a:xfrm>
            <a:off x="136360" y="1319005"/>
            <a:ext cx="1850186" cy="369332"/>
          </a:xfrm>
          <a:prstGeom prst="rect">
            <a:avLst/>
          </a:prstGeom>
          <a:noFill/>
        </p:spPr>
        <p:txBody>
          <a:bodyPr wrap="none" rtlCol="0">
            <a:spAutoFit/>
          </a:bodyPr>
          <a:lstStyle/>
          <a:p>
            <a:r>
              <a:rPr lang="en-US" b="1" dirty="0">
                <a:ln w="0"/>
                <a:effectLst>
                  <a:outerShdw blurRad="38100" dist="19050" dir="2700000" algn="tl" rotWithShape="0">
                    <a:schemeClr val="dk1">
                      <a:alpha val="40000"/>
                    </a:schemeClr>
                  </a:outerShdw>
                </a:effectLst>
                <a:latin typeface="Roboto" panose="02000000000000000000" pitchFamily="2" charset="0"/>
                <a:ea typeface="Roboto" panose="02000000000000000000" pitchFamily="2" charset="0"/>
                <a:cs typeface="Roboto" panose="02000000000000000000" pitchFamily="2" charset="0"/>
              </a:rPr>
              <a:t>INTRODUCTION</a:t>
            </a:r>
          </a:p>
        </p:txBody>
      </p:sp>
      <p:sp>
        <p:nvSpPr>
          <p:cNvPr id="14" name="TextBox 13"/>
          <p:cNvSpPr txBox="1">
            <a:spLocks/>
          </p:cNvSpPr>
          <p:nvPr/>
        </p:nvSpPr>
        <p:spPr>
          <a:xfrm>
            <a:off x="161465" y="225069"/>
            <a:ext cx="6333293" cy="523220"/>
          </a:xfrm>
          <a:prstGeom prst="rect">
            <a:avLst/>
          </a:prstGeom>
          <a:noFill/>
        </p:spPr>
        <p:txBody>
          <a:bodyPr wrap="square" lIns="91440" tIns="45720" rIns="91440" bIns="45720" rtlCol="0" anchor="t">
            <a:spAutoFit/>
          </a:bodyPr>
          <a:lstStyle/>
          <a:p>
            <a:r>
              <a:rPr lang="en-US" sz="1400" b="1" dirty="0">
                <a:solidFill>
                  <a:schemeClr val="bg1"/>
                </a:solidFill>
                <a:latin typeface="Roboto"/>
                <a:ea typeface="Roboto"/>
                <a:cs typeface="Roboto"/>
              </a:rPr>
              <a:t>The Effect of Interactive Learning Methods </a:t>
            </a:r>
          </a:p>
          <a:p>
            <a:r>
              <a:rPr lang="en-US" sz="1400" b="1" dirty="0">
                <a:solidFill>
                  <a:schemeClr val="bg1"/>
                </a:solidFill>
                <a:latin typeface="Roboto"/>
                <a:ea typeface="Roboto"/>
                <a:cs typeface="Roboto"/>
              </a:rPr>
              <a:t>and Their Effect on Information Retention and Engagement </a:t>
            </a:r>
          </a:p>
        </p:txBody>
      </p:sp>
      <p:sp>
        <p:nvSpPr>
          <p:cNvPr id="19" name="TextBox 18" descr="decorative"/>
          <p:cNvSpPr txBox="1">
            <a:spLocks/>
          </p:cNvSpPr>
          <p:nvPr/>
        </p:nvSpPr>
        <p:spPr>
          <a:xfrm>
            <a:off x="168507" y="705422"/>
            <a:ext cx="4654486" cy="400110"/>
          </a:xfrm>
          <a:prstGeom prst="rect">
            <a:avLst/>
          </a:prstGeom>
          <a:noFill/>
        </p:spPr>
        <p:txBody>
          <a:bodyPr wrap="square" lIns="91440" tIns="45720" rIns="91440" bIns="45720" rtlCol="0" anchor="t">
            <a:spAutoFit/>
          </a:bodyPr>
          <a:lstStyle/>
          <a:p>
            <a:r>
              <a:rPr lang="en-US" sz="1000" dirty="0">
                <a:solidFill>
                  <a:schemeClr val="bg1"/>
                </a:solidFill>
                <a:latin typeface="Roboto"/>
                <a:ea typeface="Roboto"/>
                <a:cs typeface="Roboto"/>
              </a:rPr>
              <a:t>Mohammed Rizwan Shaikh – CS 6795 </a:t>
            </a:r>
          </a:p>
          <a:p>
            <a:r>
              <a:rPr lang="en-US" sz="1000" dirty="0">
                <a:solidFill>
                  <a:schemeClr val="bg1"/>
                </a:solidFill>
                <a:latin typeface="Roboto"/>
                <a:ea typeface="Roboto"/>
                <a:cs typeface="Roboto"/>
              </a:rPr>
              <a:t>Video Presentation Link: [Insert Link Here]</a:t>
            </a:r>
          </a:p>
        </p:txBody>
      </p:sp>
      <p:sp>
        <p:nvSpPr>
          <p:cNvPr id="22" name="Rectangle 21" descr="decorative"/>
          <p:cNvSpPr/>
          <p:nvPr/>
        </p:nvSpPr>
        <p:spPr>
          <a:xfrm rot="5400000" flipV="1">
            <a:off x="1017608" y="3922523"/>
            <a:ext cx="5543719" cy="45719"/>
          </a:xfrm>
          <a:prstGeom prst="rect">
            <a:avLst/>
          </a:prstGeom>
          <a:solidFill>
            <a:srgbClr val="CAC8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75" dirty="0"/>
          </a:p>
        </p:txBody>
      </p:sp>
      <p:sp>
        <p:nvSpPr>
          <p:cNvPr id="24" name="Rectangle 23" descr="decorative"/>
          <p:cNvSpPr/>
          <p:nvPr/>
        </p:nvSpPr>
        <p:spPr>
          <a:xfrm rot="5400000">
            <a:off x="6821795" y="2419147"/>
            <a:ext cx="2536967" cy="45719"/>
          </a:xfrm>
          <a:prstGeom prst="rect">
            <a:avLst/>
          </a:prstGeom>
          <a:solidFill>
            <a:srgbClr val="CAC8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75" dirty="0"/>
          </a:p>
        </p:txBody>
      </p:sp>
      <p:sp>
        <p:nvSpPr>
          <p:cNvPr id="30" name="Rectangle 29" descr="decorative"/>
          <p:cNvSpPr/>
          <p:nvPr/>
        </p:nvSpPr>
        <p:spPr>
          <a:xfrm rot="10800000" flipV="1">
            <a:off x="215573" y="3618314"/>
            <a:ext cx="3400860" cy="45720"/>
          </a:xfrm>
          <a:prstGeom prst="rect">
            <a:avLst/>
          </a:prstGeom>
          <a:solidFill>
            <a:srgbClr val="CAC8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75" dirty="0"/>
          </a:p>
        </p:txBody>
      </p:sp>
      <p:sp>
        <p:nvSpPr>
          <p:cNvPr id="11" name="TextBox 10">
            <a:extLst>
              <a:ext uri="{FF2B5EF4-FFF2-40B4-BE49-F238E27FC236}">
                <a16:creationId xmlns:a16="http://schemas.microsoft.com/office/drawing/2014/main" id="{9FAADF66-7D28-6F4A-1E67-689D248E1340}"/>
              </a:ext>
            </a:extLst>
          </p:cNvPr>
          <p:cNvSpPr txBox="1"/>
          <p:nvPr/>
        </p:nvSpPr>
        <p:spPr>
          <a:xfrm>
            <a:off x="136360" y="3710488"/>
            <a:ext cx="990977" cy="369332"/>
          </a:xfrm>
          <a:prstGeom prst="rect">
            <a:avLst/>
          </a:prstGeom>
          <a:noFill/>
        </p:spPr>
        <p:txBody>
          <a:bodyPr wrap="none" lIns="91440" tIns="45720" rIns="91440" bIns="45720" rtlCol="0" anchor="t">
            <a:spAutoFit/>
          </a:bodyPr>
          <a:lstStyle/>
          <a:p>
            <a:r>
              <a:rPr lang="en-US" b="1" dirty="0">
                <a:ln w="0"/>
                <a:effectLst>
                  <a:outerShdw blurRad="38100" dist="19050" dir="2700000" algn="tl" rotWithShape="0">
                    <a:schemeClr val="dk1">
                      <a:alpha val="40000"/>
                    </a:schemeClr>
                  </a:outerShdw>
                </a:effectLst>
                <a:latin typeface="Roboto"/>
                <a:ea typeface="Roboto"/>
                <a:cs typeface="Roboto"/>
              </a:rPr>
              <a:t>DESIGN</a:t>
            </a:r>
          </a:p>
        </p:txBody>
      </p:sp>
      <p:sp>
        <p:nvSpPr>
          <p:cNvPr id="16" name="TextBox 15">
            <a:extLst>
              <a:ext uri="{FF2B5EF4-FFF2-40B4-BE49-F238E27FC236}">
                <a16:creationId xmlns:a16="http://schemas.microsoft.com/office/drawing/2014/main" id="{99F3132B-00B9-A2AC-03CD-FEB86ABC5A49}"/>
              </a:ext>
            </a:extLst>
          </p:cNvPr>
          <p:cNvSpPr txBox="1"/>
          <p:nvPr/>
        </p:nvSpPr>
        <p:spPr>
          <a:xfrm>
            <a:off x="8206500" y="1335190"/>
            <a:ext cx="1944263" cy="369332"/>
          </a:xfrm>
          <a:prstGeom prst="rect">
            <a:avLst/>
          </a:prstGeom>
          <a:noFill/>
        </p:spPr>
        <p:txBody>
          <a:bodyPr wrap="square" lIns="91440" tIns="45720" rIns="91440" bIns="45720" rtlCol="0" anchor="t">
            <a:spAutoFit/>
          </a:bodyPr>
          <a:lstStyle/>
          <a:p>
            <a:r>
              <a:rPr lang="en-US" b="1" dirty="0">
                <a:ln w="0"/>
                <a:effectLst>
                  <a:outerShdw blurRad="38100" dist="19050" dir="2700000" algn="tl" rotWithShape="0">
                    <a:schemeClr val="dk1">
                      <a:alpha val="40000"/>
                    </a:schemeClr>
                  </a:outerShdw>
                </a:effectLst>
                <a:latin typeface="Roboto"/>
                <a:ea typeface="Roboto"/>
                <a:cs typeface="Roboto"/>
              </a:rPr>
              <a:t>CONCLUSION</a:t>
            </a:r>
            <a:endParaRPr lang="en-US" b="1" dirty="0">
              <a:ln w="0"/>
              <a:effectLst>
                <a:outerShdw blurRad="38100" dist="19050" dir="2700000" algn="tl" rotWithShape="0">
                  <a:srgbClr val="003057">
                    <a:alpha val="40000"/>
                  </a:srgbClr>
                </a:outerShdw>
              </a:effectLst>
              <a:latin typeface="Roboto"/>
              <a:ea typeface="Roboto"/>
              <a:cs typeface="Roboto"/>
            </a:endParaRPr>
          </a:p>
        </p:txBody>
      </p:sp>
      <p:sp>
        <p:nvSpPr>
          <p:cNvPr id="17" name="TextBox 16">
            <a:extLst>
              <a:ext uri="{FF2B5EF4-FFF2-40B4-BE49-F238E27FC236}">
                <a16:creationId xmlns:a16="http://schemas.microsoft.com/office/drawing/2014/main" id="{3D094DCE-1EC9-96B8-6935-1079FFD932F1}"/>
              </a:ext>
            </a:extLst>
          </p:cNvPr>
          <p:cNvSpPr txBox="1"/>
          <p:nvPr/>
        </p:nvSpPr>
        <p:spPr>
          <a:xfrm>
            <a:off x="3812328" y="1335190"/>
            <a:ext cx="1167307" cy="369332"/>
          </a:xfrm>
          <a:prstGeom prst="rect">
            <a:avLst/>
          </a:prstGeom>
          <a:noFill/>
        </p:spPr>
        <p:txBody>
          <a:bodyPr wrap="none" rtlCol="0">
            <a:spAutoFit/>
          </a:bodyPr>
          <a:lstStyle/>
          <a:p>
            <a:r>
              <a:rPr lang="en-US" b="1" dirty="0">
                <a:ln w="0"/>
                <a:effectLst>
                  <a:outerShdw blurRad="38100" dist="19050" dir="2700000" algn="tl" rotWithShape="0">
                    <a:schemeClr val="dk1">
                      <a:alpha val="40000"/>
                    </a:schemeClr>
                  </a:outerShdw>
                </a:effectLst>
                <a:latin typeface="Roboto" panose="02000000000000000000" pitchFamily="2" charset="0"/>
                <a:ea typeface="Roboto" panose="02000000000000000000" pitchFamily="2" charset="0"/>
                <a:cs typeface="Roboto" panose="02000000000000000000" pitchFamily="2" charset="0"/>
              </a:rPr>
              <a:t>RESULTS</a:t>
            </a:r>
            <a:endParaRPr lang="en-US" b="1" dirty="0">
              <a:ln w="0"/>
              <a:solidFill>
                <a:schemeClr val="accent1"/>
              </a:solidFill>
              <a:effectLst>
                <a:outerShdw blurRad="38100" dist="25400" dir="5400000" algn="ctr" rotWithShape="0">
                  <a:srgbClr val="6E747A">
                    <a:alpha val="43000"/>
                  </a:srgbClr>
                </a:outerShdw>
              </a:effectLst>
              <a:latin typeface="Roboto" panose="02000000000000000000" pitchFamily="2" charset="0"/>
              <a:ea typeface="Roboto" panose="02000000000000000000" pitchFamily="2" charset="0"/>
              <a:cs typeface="Roboto" panose="02000000000000000000" pitchFamily="2" charset="0"/>
            </a:endParaRPr>
          </a:p>
        </p:txBody>
      </p:sp>
      <p:sp>
        <p:nvSpPr>
          <p:cNvPr id="18" name="TextBox 17">
            <a:extLst>
              <a:ext uri="{FF2B5EF4-FFF2-40B4-BE49-F238E27FC236}">
                <a16:creationId xmlns:a16="http://schemas.microsoft.com/office/drawing/2014/main" id="{8729DA67-09E1-01A8-1C71-8B941E08C076}"/>
              </a:ext>
            </a:extLst>
          </p:cNvPr>
          <p:cNvSpPr txBox="1"/>
          <p:nvPr/>
        </p:nvSpPr>
        <p:spPr>
          <a:xfrm>
            <a:off x="143927" y="4049042"/>
            <a:ext cx="3555160" cy="2677656"/>
          </a:xfrm>
          <a:prstGeom prst="rect">
            <a:avLst/>
          </a:prstGeom>
          <a:noFill/>
        </p:spPr>
        <p:txBody>
          <a:bodyPr wrap="square" rtlCol="0">
            <a:spAutoFit/>
          </a:bodyPr>
          <a:lstStyle/>
          <a:p>
            <a:r>
              <a:rPr lang="en-US" sz="800" dirty="0"/>
              <a:t>To investigate the impact of interactive learning methods on cognitive engagement and memory retention among teens age 13 to 18 I designed a controlled experiment. A total of 100 participants were recruited from a STEM summer camp. We ensured a balance representation of 50 males, and 50 females, by including various age ranges and academic grade level. The participants were voluntarily selected. </a:t>
            </a:r>
          </a:p>
          <a:p>
            <a:r>
              <a:rPr lang="en-US" sz="800" dirty="0"/>
              <a:t>Pre-Assessment: The students completed a 20-question math and science standardized test to evaluate baseline working memory and executive functions. Random Assignment to Variable Group: Participates were then randomly assigned to one of the two groups • Interactive learning Group: engaged with interactive educational content such as Kahoot, Flashcards, Interactive Videos from Khan Academy. • Control Group: Engaged with the same educational content however presented in the form of lecture videos, and books. Learning Session: Both groups participated in the structed learning session over a two-week period with identical course material. Post–Assessment: Following the learning sessions, the participants completed the same standardized test to measure the participants performance. Surveys: Participants provided qualitive feedback on their engagement and learning experience. Variables: Independent Variable: Interactive learning method, Static learning method. </a:t>
            </a:r>
            <a:endParaRPr lang="en-US" sz="800" dirty="0">
              <a:ln w="0"/>
              <a:effectLst>
                <a:outerShdw blurRad="38100" dist="19050" dir="2700000" algn="tl" rotWithShape="0">
                  <a:schemeClr val="dk1">
                    <a:alpha val="40000"/>
                  </a:schemeClr>
                </a:outerShdw>
              </a:effectLst>
              <a:latin typeface="Arial" panose="020B0604020202020204" pitchFamily="34" charset="0"/>
              <a:ea typeface="Roboto" panose="02000000000000000000" pitchFamily="2" charset="0"/>
              <a:cs typeface="Arial" panose="020B0604020202020204" pitchFamily="34" charset="0"/>
            </a:endParaRPr>
          </a:p>
        </p:txBody>
      </p:sp>
      <p:sp>
        <p:nvSpPr>
          <p:cNvPr id="84" name="Rectangle 83">
            <a:extLst>
              <a:ext uri="{FF2B5EF4-FFF2-40B4-BE49-F238E27FC236}">
                <a16:creationId xmlns:a16="http://schemas.microsoft.com/office/drawing/2014/main" id="{4F435E9A-42D4-FF3A-B21A-2F85D26387AB}"/>
              </a:ext>
            </a:extLst>
          </p:cNvPr>
          <p:cNvSpPr/>
          <p:nvPr/>
        </p:nvSpPr>
        <p:spPr>
          <a:xfrm>
            <a:off x="8222949" y="3916122"/>
            <a:ext cx="3474128" cy="427164"/>
          </a:xfrm>
          <a:prstGeom prst="rect">
            <a:avLst/>
          </a:prstGeom>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5" name="TextBox 84">
            <a:extLst>
              <a:ext uri="{FF2B5EF4-FFF2-40B4-BE49-F238E27FC236}">
                <a16:creationId xmlns:a16="http://schemas.microsoft.com/office/drawing/2014/main" id="{A4F8E767-2DB0-A41D-ACA8-9FB6B8A48AFF}"/>
              </a:ext>
            </a:extLst>
          </p:cNvPr>
          <p:cNvSpPr txBox="1"/>
          <p:nvPr/>
        </p:nvSpPr>
        <p:spPr>
          <a:xfrm>
            <a:off x="8410765" y="3975815"/>
            <a:ext cx="1535818" cy="307777"/>
          </a:xfrm>
          <a:prstGeom prst="rect">
            <a:avLst/>
          </a:prstGeom>
          <a:noFill/>
        </p:spPr>
        <p:txBody>
          <a:bodyPr wrap="square" lIns="91440" tIns="45720" rIns="91440" bIns="45720" rtlCol="0" anchor="t">
            <a:spAutoFit/>
          </a:bodyPr>
          <a:lstStyle/>
          <a:p>
            <a:r>
              <a:rPr lang="en-US" sz="1400" b="1" dirty="0">
                <a:solidFill>
                  <a:schemeClr val="bg2">
                    <a:lumMod val="10000"/>
                  </a:schemeClr>
                </a:solidFill>
                <a:latin typeface="Roboto"/>
                <a:ea typeface="Roboto Slab"/>
                <a:cs typeface="Roboto"/>
              </a:rPr>
              <a:t>References </a:t>
            </a:r>
          </a:p>
        </p:txBody>
      </p:sp>
      <p:sp>
        <p:nvSpPr>
          <p:cNvPr id="92" name="TextBox 91">
            <a:extLst>
              <a:ext uri="{FF2B5EF4-FFF2-40B4-BE49-F238E27FC236}">
                <a16:creationId xmlns:a16="http://schemas.microsoft.com/office/drawing/2014/main" id="{B98D9783-D34F-1FF2-676D-E9CBF20A9616}"/>
              </a:ext>
            </a:extLst>
          </p:cNvPr>
          <p:cNvSpPr txBox="1"/>
          <p:nvPr/>
        </p:nvSpPr>
        <p:spPr>
          <a:xfrm>
            <a:off x="8206500" y="1633734"/>
            <a:ext cx="3474129" cy="2185214"/>
          </a:xfrm>
          <a:prstGeom prst="rect">
            <a:avLst/>
          </a:prstGeom>
          <a:noFill/>
        </p:spPr>
        <p:txBody>
          <a:bodyPr wrap="square" rtlCol="0">
            <a:spAutoFit/>
          </a:bodyPr>
          <a:lstStyle/>
          <a:p>
            <a:r>
              <a:rPr lang="en-US" sz="800" dirty="0"/>
              <a:t>The experiment results revealed that interactive learning methods significantly improve student performance compared to traditional static methods. Students who engaged with tools like Kahoot and Khan Academy videos showed greater gains in test scores, indicating enhanced working memory and executive functioning. This suggests that active, engaging learning strategies are more effective in supporting cognitive development and information retention. Key findings show that interactive content promotes higher levels of attention, motivation, and memory encoding, aligning with cognitive science principles of active learning and constructivism. These findings reinforce the value of integrating technology-based and gamified tools into educational environments. Looking ahead, these results can be applied to classroom teaching, remote learning, corporate training, and special education. Future studies could explore long-term retention, impact across different age groups, and the effectiveness of specific interactive tools. Overall, the study highlights the potential of interactive learning to transform education and enhance cognitive performance.</a:t>
            </a:r>
            <a:endParaRPr lang="en-US" sz="800" dirty="0">
              <a:ln w="0"/>
              <a:effectLst>
                <a:outerShdw blurRad="38100" dist="19050" dir="2700000" algn="tl" rotWithShape="0">
                  <a:schemeClr val="dk1">
                    <a:alpha val="40000"/>
                  </a:schemeClr>
                </a:outerShdw>
              </a:effectLst>
              <a:latin typeface="Arial" panose="020B0604020202020204" pitchFamily="34" charset="0"/>
              <a:ea typeface="Roboto" panose="02000000000000000000" pitchFamily="2" charset="0"/>
              <a:cs typeface="Arial" panose="020B0604020202020204" pitchFamily="34" charset="0"/>
            </a:endParaRPr>
          </a:p>
        </p:txBody>
      </p:sp>
      <p:sp>
        <p:nvSpPr>
          <p:cNvPr id="97" name="Rectangle 96">
            <a:extLst>
              <a:ext uri="{FF2B5EF4-FFF2-40B4-BE49-F238E27FC236}">
                <a16:creationId xmlns:a16="http://schemas.microsoft.com/office/drawing/2014/main" id="{3CA07D80-2BAC-2280-1B60-CF21A6B3EA00}"/>
              </a:ext>
            </a:extLst>
          </p:cNvPr>
          <p:cNvSpPr/>
          <p:nvPr/>
        </p:nvSpPr>
        <p:spPr>
          <a:xfrm>
            <a:off x="8209993" y="4347220"/>
            <a:ext cx="3487084" cy="1600907"/>
          </a:xfrm>
          <a:prstGeom prst="rect">
            <a:avLst/>
          </a:prstGeom>
          <a:solidFill>
            <a:srgbClr val="D6DB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TextBox 97">
            <a:extLst>
              <a:ext uri="{FF2B5EF4-FFF2-40B4-BE49-F238E27FC236}">
                <a16:creationId xmlns:a16="http://schemas.microsoft.com/office/drawing/2014/main" id="{4F8483F4-67CB-CD35-676C-067A0A1C5D21}"/>
              </a:ext>
            </a:extLst>
          </p:cNvPr>
          <p:cNvSpPr txBox="1"/>
          <p:nvPr/>
        </p:nvSpPr>
        <p:spPr>
          <a:xfrm>
            <a:off x="8216798" y="4402979"/>
            <a:ext cx="3487083" cy="1477328"/>
          </a:xfrm>
          <a:prstGeom prst="rect">
            <a:avLst/>
          </a:prstGeom>
          <a:noFill/>
        </p:spPr>
        <p:txBody>
          <a:bodyPr wrap="square" rtlCol="0">
            <a:spAutoFit/>
          </a:bodyPr>
          <a:lstStyle/>
          <a:p>
            <a:r>
              <a:rPr lang="en-US" sz="900" b="0" i="0" dirty="0">
                <a:solidFill>
                  <a:schemeClr val="bg2">
                    <a:lumMod val="10000"/>
                  </a:schemeClr>
                </a:solidFill>
                <a:effectLst/>
                <a:latin typeface="Arial" panose="020B0604020202020204" pitchFamily="34" charset="0"/>
                <a:cs typeface="Arial" panose="020B0604020202020204" pitchFamily="34" charset="0"/>
                <a:hlinkClick r:id="rId2"/>
              </a:rPr>
              <a:t>https://www.apa.org/news/podcasts/speaking-of-psychology/attention-spans</a:t>
            </a:r>
            <a:endParaRPr lang="en-US" sz="900" b="0" i="0" dirty="0">
              <a:solidFill>
                <a:schemeClr val="bg2">
                  <a:lumMod val="10000"/>
                </a:schemeClr>
              </a:solidFill>
              <a:effectLst/>
              <a:latin typeface="Arial" panose="020B0604020202020204" pitchFamily="34" charset="0"/>
              <a:cs typeface="Arial" panose="020B0604020202020204" pitchFamily="34" charset="0"/>
            </a:endParaRPr>
          </a:p>
          <a:p>
            <a:endParaRPr lang="en-US" sz="900" dirty="0">
              <a:solidFill>
                <a:schemeClr val="bg2">
                  <a:lumMod val="10000"/>
                </a:schemeClr>
              </a:solidFill>
              <a:latin typeface="Arial" panose="020B0604020202020204" pitchFamily="34" charset="0"/>
              <a:ea typeface="Roboto" panose="02000000000000000000" pitchFamily="2" charset="0"/>
              <a:cs typeface="Arial" panose="020B0604020202020204" pitchFamily="34" charset="0"/>
            </a:endParaRPr>
          </a:p>
          <a:p>
            <a:r>
              <a:rPr lang="en-US" sz="900" dirty="0">
                <a:solidFill>
                  <a:schemeClr val="bg2">
                    <a:lumMod val="10000"/>
                  </a:schemeClr>
                </a:solidFill>
                <a:latin typeface="Arial" panose="020B0604020202020204" pitchFamily="34" charset="0"/>
                <a:ea typeface="Roboto" panose="02000000000000000000" pitchFamily="2" charset="0"/>
                <a:cs typeface="Arial" panose="020B0604020202020204" pitchFamily="34" charset="0"/>
                <a:hlinkClick r:id="rId3"/>
              </a:rPr>
              <a:t>https://www.computersandchildren.com/download/the-impact-of-an-interactive-digital-learning-module-on-students-academic-performance-and-memory-13654.pdf</a:t>
            </a:r>
            <a:endParaRPr lang="en-US" sz="900" dirty="0">
              <a:solidFill>
                <a:schemeClr val="bg2">
                  <a:lumMod val="10000"/>
                </a:schemeClr>
              </a:solidFill>
              <a:latin typeface="Arial" panose="020B0604020202020204" pitchFamily="34" charset="0"/>
              <a:ea typeface="Roboto" panose="02000000000000000000" pitchFamily="2" charset="0"/>
              <a:cs typeface="Arial" panose="020B0604020202020204" pitchFamily="34" charset="0"/>
            </a:endParaRPr>
          </a:p>
          <a:p>
            <a:endParaRPr lang="en-US" sz="900" dirty="0">
              <a:solidFill>
                <a:schemeClr val="bg2">
                  <a:lumMod val="10000"/>
                </a:schemeClr>
              </a:solidFill>
              <a:latin typeface="Arial" panose="020B0604020202020204" pitchFamily="34" charset="0"/>
              <a:ea typeface="Roboto" panose="02000000000000000000" pitchFamily="2" charset="0"/>
              <a:cs typeface="Arial" panose="020B0604020202020204" pitchFamily="34" charset="0"/>
            </a:endParaRPr>
          </a:p>
          <a:p>
            <a:r>
              <a:rPr lang="en-US" sz="900" dirty="0">
                <a:solidFill>
                  <a:schemeClr val="bg2">
                    <a:lumMod val="10000"/>
                  </a:schemeClr>
                </a:solidFill>
                <a:latin typeface="Arial" panose="020B0604020202020204" pitchFamily="34" charset="0"/>
                <a:ea typeface="Roboto" panose="02000000000000000000" pitchFamily="2" charset="0"/>
                <a:cs typeface="Arial" panose="020B0604020202020204" pitchFamily="34" charset="0"/>
                <a:hlinkClick r:id="rId4"/>
              </a:rPr>
              <a:t>https://bmcmededuc.biomedcentral.com/articles/10.1186/s12909-024-05247-y</a:t>
            </a:r>
            <a:endParaRPr lang="en-US" sz="900" dirty="0">
              <a:solidFill>
                <a:schemeClr val="bg2">
                  <a:lumMod val="10000"/>
                </a:schemeClr>
              </a:solidFill>
              <a:latin typeface="Arial" panose="020B0604020202020204" pitchFamily="34" charset="0"/>
              <a:ea typeface="Roboto" panose="02000000000000000000" pitchFamily="2" charset="0"/>
              <a:cs typeface="Arial" panose="020B0604020202020204" pitchFamily="34" charset="0"/>
            </a:endParaRPr>
          </a:p>
          <a:p>
            <a:endParaRPr lang="en-US" sz="900" dirty="0">
              <a:solidFill>
                <a:schemeClr val="bg2">
                  <a:lumMod val="10000"/>
                </a:schemeClr>
              </a:solidFill>
              <a:latin typeface="Arial" panose="020B0604020202020204" pitchFamily="34" charset="0"/>
              <a:ea typeface="Roboto" panose="02000000000000000000" pitchFamily="2" charset="0"/>
              <a:cs typeface="Arial" panose="020B0604020202020204" pitchFamily="34" charset="0"/>
            </a:endParaRPr>
          </a:p>
        </p:txBody>
      </p:sp>
      <p:pic>
        <p:nvPicPr>
          <p:cNvPr id="100" name="Graphic 99" descr="Chemicals with solid fill">
            <a:extLst>
              <a:ext uri="{FF2B5EF4-FFF2-40B4-BE49-F238E27FC236}">
                <a16:creationId xmlns:a16="http://schemas.microsoft.com/office/drawing/2014/main" id="{7EAB777A-5864-86C5-1FF0-6B184B6B272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831129" y="158364"/>
            <a:ext cx="719696" cy="719696"/>
          </a:xfrm>
          <a:prstGeom prst="rect">
            <a:avLst/>
          </a:prstGeom>
        </p:spPr>
      </p:pic>
      <p:pic>
        <p:nvPicPr>
          <p:cNvPr id="101" name="Graphic 100" descr="Bar chart with solid fill">
            <a:extLst>
              <a:ext uri="{FF2B5EF4-FFF2-40B4-BE49-F238E27FC236}">
                <a16:creationId xmlns:a16="http://schemas.microsoft.com/office/drawing/2014/main" id="{065078ED-3635-B9AE-74F3-0AB386443A5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691597" y="147453"/>
            <a:ext cx="719695" cy="719695"/>
          </a:xfrm>
          <a:prstGeom prst="rect">
            <a:avLst/>
          </a:prstGeom>
        </p:spPr>
      </p:pic>
      <p:pic>
        <p:nvPicPr>
          <p:cNvPr id="102" name="Graphic 101" descr="Chemicals with solid fill">
            <a:extLst>
              <a:ext uri="{FF2B5EF4-FFF2-40B4-BE49-F238E27FC236}">
                <a16:creationId xmlns:a16="http://schemas.microsoft.com/office/drawing/2014/main" id="{2191CCB8-3487-FC52-B844-841FCE1DBB3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506196" y="153653"/>
            <a:ext cx="719695" cy="719695"/>
          </a:xfrm>
          <a:prstGeom prst="rect">
            <a:avLst/>
          </a:prstGeom>
        </p:spPr>
      </p:pic>
      <p:pic>
        <p:nvPicPr>
          <p:cNvPr id="103" name="Graphic 102" descr="Clipboard Checked with solid fill">
            <a:extLst>
              <a:ext uri="{FF2B5EF4-FFF2-40B4-BE49-F238E27FC236}">
                <a16:creationId xmlns:a16="http://schemas.microsoft.com/office/drawing/2014/main" id="{365E96B0-3020-8F00-68F0-4D4DA4121E4F}"/>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1290223" y="158366"/>
            <a:ext cx="719694" cy="719694"/>
          </a:xfrm>
          <a:prstGeom prst="rect">
            <a:avLst/>
          </a:prstGeom>
        </p:spPr>
      </p:pic>
    </p:spTree>
    <p:extLst>
      <p:ext uri="{BB962C8B-B14F-4D97-AF65-F5344CB8AC3E}">
        <p14:creationId xmlns:p14="http://schemas.microsoft.com/office/powerpoint/2010/main" val="25593915"/>
      </p:ext>
    </p:extLst>
  </p:cSld>
  <p:clrMapOvr>
    <a:masterClrMapping/>
  </p:clrMapOvr>
</p:sld>
</file>

<file path=ppt/theme/theme1.xml><?xml version="1.0" encoding="utf-8"?>
<a:theme xmlns:a="http://schemas.openxmlformats.org/drawingml/2006/main" name="Title Page">
  <a:themeElements>
    <a:clrScheme name="Custom 1">
      <a:dk1>
        <a:srgbClr val="003057"/>
      </a:dk1>
      <a:lt1>
        <a:srgbClr val="FFFFFF"/>
      </a:lt1>
      <a:dk2>
        <a:srgbClr val="545859"/>
      </a:dk2>
      <a:lt2>
        <a:srgbClr val="D6DBD3"/>
      </a:lt2>
      <a:accent1>
        <a:srgbClr val="B3A369"/>
      </a:accent1>
      <a:accent2>
        <a:srgbClr val="64CCC9"/>
      </a:accent2>
      <a:accent3>
        <a:srgbClr val="A3D233"/>
      </a:accent3>
      <a:accent4>
        <a:srgbClr val="EAAA00"/>
      </a:accent4>
      <a:accent5>
        <a:srgbClr val="008C95"/>
      </a:accent5>
      <a:accent6>
        <a:srgbClr val="7800FF"/>
      </a:accent6>
      <a:hlink>
        <a:srgbClr val="0000FF"/>
      </a:hlink>
      <a:folHlink>
        <a:srgbClr val="80008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GATech_PPTtemplate_2021_wide" id="{E85096BA-033B-D848-B268-A76C8AE5D2A4}" vid="{1C4A0A5B-2267-F04A-B00C-3FCDF7CFA02E}"/>
    </a:ext>
  </a:extLst>
</a:theme>
</file>

<file path=ppt/theme/theme2.xml><?xml version="1.0" encoding="utf-8"?>
<a:theme xmlns:a="http://schemas.openxmlformats.org/drawingml/2006/main" name="Dividers">
  <a:themeElements>
    <a:clrScheme name="GA Tech 2021">
      <a:dk1>
        <a:srgbClr val="003057"/>
      </a:dk1>
      <a:lt1>
        <a:srgbClr val="FFFFFF"/>
      </a:lt1>
      <a:dk2>
        <a:srgbClr val="545859"/>
      </a:dk2>
      <a:lt2>
        <a:srgbClr val="D6DBD3"/>
      </a:lt2>
      <a:accent1>
        <a:srgbClr val="EAAA00"/>
      </a:accent1>
      <a:accent2>
        <a:srgbClr val="64CCC9"/>
      </a:accent2>
      <a:accent3>
        <a:srgbClr val="A3D233"/>
      </a:accent3>
      <a:accent4>
        <a:srgbClr val="7800FF"/>
      </a:accent4>
      <a:accent5>
        <a:srgbClr val="008C95"/>
      </a:accent5>
      <a:accent6>
        <a:srgbClr val="E04F38"/>
      </a:accent6>
      <a:hlink>
        <a:srgbClr val="0000FF"/>
      </a:hlink>
      <a:folHlink>
        <a:srgbClr val="80008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GATech_PPTtemplate_2021_wide" id="{E85096BA-033B-D848-B268-A76C8AE5D2A4}" vid="{1C4A0A5B-2267-F04A-B00C-3FCDF7CFA02E}"/>
    </a:ext>
  </a:extLst>
</a:theme>
</file>

<file path=ppt/theme/theme3.xml><?xml version="1.0" encoding="utf-8"?>
<a:theme xmlns:a="http://schemas.openxmlformats.org/drawingml/2006/main" name="Content Page">
  <a:themeElements>
    <a:clrScheme name="GT Theme">
      <a:dk1>
        <a:srgbClr val="003057"/>
      </a:dk1>
      <a:lt1>
        <a:srgbClr val="FFFFFF"/>
      </a:lt1>
      <a:dk2>
        <a:srgbClr val="545859"/>
      </a:dk2>
      <a:lt2>
        <a:srgbClr val="D6DBD3"/>
      </a:lt2>
      <a:accent1>
        <a:srgbClr val="B3A369"/>
      </a:accent1>
      <a:accent2>
        <a:srgbClr val="003057"/>
      </a:accent2>
      <a:accent3>
        <a:srgbClr val="54585A"/>
      </a:accent3>
      <a:accent4>
        <a:srgbClr val="D6DBD4"/>
      </a:accent4>
      <a:accent5>
        <a:srgbClr val="F9F6E5"/>
      </a:accent5>
      <a:accent6>
        <a:srgbClr val="EAAA00"/>
      </a:accent6>
      <a:hlink>
        <a:srgbClr val="0000FF"/>
      </a:hlink>
      <a:folHlink>
        <a:srgbClr val="80008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ATech_PPTtemplate_2021_wide" id="{E85096BA-033B-D848-B268-A76C8AE5D2A4}" vid="{C86BDF43-62E5-5C4C-BBB8-C9F548430792}"/>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GATech_PPTtemplate_2021_wide</Template>
  <TotalTime>10336</TotalTime>
  <Words>612</Words>
  <Application>Microsoft Office PowerPoint</Application>
  <PresentationFormat>Widescreen</PresentationFormat>
  <Paragraphs>18</Paragraphs>
  <Slides>1</Slides>
  <Notes>0</Notes>
  <HiddenSlides>0</HiddenSlides>
  <MMClips>0</MMClips>
  <ScaleCrop>false</ScaleCrop>
  <HeadingPairs>
    <vt:vector size="6" baseType="variant">
      <vt:variant>
        <vt:lpstr>Fonts Used</vt:lpstr>
      </vt:variant>
      <vt:variant>
        <vt:i4>3</vt:i4>
      </vt:variant>
      <vt:variant>
        <vt:lpstr>Theme</vt:lpstr>
      </vt:variant>
      <vt:variant>
        <vt:i4>3</vt:i4>
      </vt:variant>
      <vt:variant>
        <vt:lpstr>Slide Titles</vt:lpstr>
      </vt:variant>
      <vt:variant>
        <vt:i4>1</vt:i4>
      </vt:variant>
    </vt:vector>
  </HeadingPairs>
  <TitlesOfParts>
    <vt:vector size="7" baseType="lpstr">
      <vt:lpstr>Arial</vt:lpstr>
      <vt:lpstr>Calibri</vt:lpstr>
      <vt:lpstr>Roboto</vt:lpstr>
      <vt:lpstr>Title Page</vt:lpstr>
      <vt:lpstr>Dividers</vt:lpstr>
      <vt:lpstr>Content Page</vt:lpstr>
      <vt:lpstr>PowerPoint Presentation</vt:lpstr>
    </vt:vector>
  </TitlesOfParts>
  <Company>Georgia Institute of Technology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Shapes and Charts  Style Guide</dc:title>
  <dc:creator>Perez, Raul N</dc:creator>
  <cp:lastModifiedBy>Shaikh, Mohammed Rizwan (US)</cp:lastModifiedBy>
  <cp:revision>72</cp:revision>
  <dcterms:created xsi:type="dcterms:W3CDTF">2022-08-24T13:02:54Z</dcterms:created>
  <dcterms:modified xsi:type="dcterms:W3CDTF">2025-04-14T21:15:03Z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502bc7c3-f152-4da1-98bd-f7a1bebdf752_Enabled">
    <vt:lpwstr>true</vt:lpwstr>
  </property>
  <property fmtid="{D5CDD505-2E9C-101B-9397-08002B2CF9AE}" pid="3" name="MSIP_Label_502bc7c3-f152-4da1-98bd-f7a1bebdf752_SetDate">
    <vt:lpwstr>2025-04-14T15:42:38Z</vt:lpwstr>
  </property>
  <property fmtid="{D5CDD505-2E9C-101B-9397-08002B2CF9AE}" pid="4" name="MSIP_Label_502bc7c3-f152-4da1-98bd-f7a1bebdf752_Method">
    <vt:lpwstr>Privileged</vt:lpwstr>
  </property>
  <property fmtid="{D5CDD505-2E9C-101B-9397-08002B2CF9AE}" pid="5" name="MSIP_Label_502bc7c3-f152-4da1-98bd-f7a1bebdf752_Name">
    <vt:lpwstr>Unrestricted</vt:lpwstr>
  </property>
  <property fmtid="{D5CDD505-2E9C-101B-9397-08002B2CF9AE}" pid="6" name="MSIP_Label_502bc7c3-f152-4da1-98bd-f7a1bebdf752_SiteId">
    <vt:lpwstr>b18f006c-b0fc-467d-b23a-a35b5695b5dc</vt:lpwstr>
  </property>
  <property fmtid="{D5CDD505-2E9C-101B-9397-08002B2CF9AE}" pid="7" name="MSIP_Label_502bc7c3-f152-4da1-98bd-f7a1bebdf752_ActionId">
    <vt:lpwstr>9ddf5ee1-76d9-4785-a64e-23ffeb933638</vt:lpwstr>
  </property>
  <property fmtid="{D5CDD505-2E9C-101B-9397-08002B2CF9AE}" pid="8" name="MSIP_Label_502bc7c3-f152-4da1-98bd-f7a1bebdf752_ContentBits">
    <vt:lpwstr>0</vt:lpwstr>
  </property>
</Properties>
</file>